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 id="2147483684" r:id="rId3"/>
    <p:sldMasterId id="2147483733" r:id="rId4"/>
  </p:sldMasterIdLst>
  <p:notesMasterIdLst>
    <p:notesMasterId r:id="rId55"/>
  </p:notesMasterIdLst>
  <p:handoutMasterIdLst>
    <p:handoutMasterId r:id="rId56"/>
  </p:handoutMasterIdLst>
  <p:sldIdLst>
    <p:sldId id="525" r:id="rId5"/>
    <p:sldId id="511" r:id="rId6"/>
    <p:sldId id="524" r:id="rId7"/>
    <p:sldId id="490" r:id="rId8"/>
    <p:sldId id="434" r:id="rId9"/>
    <p:sldId id="435" r:id="rId10"/>
    <p:sldId id="491" r:id="rId11"/>
    <p:sldId id="492" r:id="rId12"/>
    <p:sldId id="493" r:id="rId13"/>
    <p:sldId id="379" r:id="rId14"/>
    <p:sldId id="527" r:id="rId15"/>
    <p:sldId id="383" r:id="rId16"/>
    <p:sldId id="384" r:id="rId17"/>
    <p:sldId id="385" r:id="rId18"/>
    <p:sldId id="387" r:id="rId19"/>
    <p:sldId id="388" r:id="rId20"/>
    <p:sldId id="528" r:id="rId21"/>
    <p:sldId id="390" r:id="rId22"/>
    <p:sldId id="391" r:id="rId23"/>
    <p:sldId id="392" r:id="rId24"/>
    <p:sldId id="393" r:id="rId25"/>
    <p:sldId id="396" r:id="rId26"/>
    <p:sldId id="397" r:id="rId27"/>
    <p:sldId id="398" r:id="rId28"/>
    <p:sldId id="399" r:id="rId29"/>
    <p:sldId id="400" r:id="rId30"/>
    <p:sldId id="489" r:id="rId31"/>
    <p:sldId id="402" r:id="rId32"/>
    <p:sldId id="403" r:id="rId33"/>
    <p:sldId id="404" r:id="rId34"/>
    <p:sldId id="505" r:id="rId35"/>
    <p:sldId id="406" r:id="rId36"/>
    <p:sldId id="407" r:id="rId37"/>
    <p:sldId id="408" r:id="rId38"/>
    <p:sldId id="409" r:id="rId39"/>
    <p:sldId id="410" r:id="rId40"/>
    <p:sldId id="411" r:id="rId41"/>
    <p:sldId id="412" r:id="rId42"/>
    <p:sldId id="413" r:id="rId43"/>
    <p:sldId id="414" r:id="rId44"/>
    <p:sldId id="415" r:id="rId45"/>
    <p:sldId id="416" r:id="rId46"/>
    <p:sldId id="417" r:id="rId47"/>
    <p:sldId id="512" r:id="rId48"/>
    <p:sldId id="420" r:id="rId49"/>
    <p:sldId id="421" r:id="rId50"/>
    <p:sldId id="422" r:id="rId51"/>
    <p:sldId id="460" r:id="rId52"/>
    <p:sldId id="425" r:id="rId53"/>
    <p:sldId id="426" r:id="rId54"/>
  </p:sldIdLst>
  <p:sldSz cx="9144000" cy="6858000" type="screen4x3"/>
  <p:notesSz cx="6797675" cy="9926638"/>
  <p:defaultTextStyle>
    <a:defPPr>
      <a:defRPr lang="de-CH"/>
    </a:defPPr>
    <a:lvl1pPr algn="l" rtl="0" fontAlgn="base">
      <a:lnSpc>
        <a:spcPts val="2900"/>
      </a:lnSpc>
      <a:spcBef>
        <a:spcPct val="0"/>
      </a:spcBef>
      <a:spcAft>
        <a:spcPct val="0"/>
      </a:spcAft>
      <a:defRPr sz="2500" b="1" kern="1200">
        <a:solidFill>
          <a:schemeClr val="tx2"/>
        </a:solidFill>
        <a:latin typeface="Arial" charset="0"/>
        <a:ea typeface="+mn-ea"/>
        <a:cs typeface="+mn-cs"/>
      </a:defRPr>
    </a:lvl1pPr>
    <a:lvl2pPr marL="457200" algn="l" rtl="0" fontAlgn="base">
      <a:lnSpc>
        <a:spcPts val="2900"/>
      </a:lnSpc>
      <a:spcBef>
        <a:spcPct val="0"/>
      </a:spcBef>
      <a:spcAft>
        <a:spcPct val="0"/>
      </a:spcAft>
      <a:defRPr sz="2500" b="1" kern="1200">
        <a:solidFill>
          <a:schemeClr val="tx2"/>
        </a:solidFill>
        <a:latin typeface="Arial" charset="0"/>
        <a:ea typeface="+mn-ea"/>
        <a:cs typeface="+mn-cs"/>
      </a:defRPr>
    </a:lvl2pPr>
    <a:lvl3pPr marL="914400" algn="l" rtl="0" fontAlgn="base">
      <a:lnSpc>
        <a:spcPts val="2900"/>
      </a:lnSpc>
      <a:spcBef>
        <a:spcPct val="0"/>
      </a:spcBef>
      <a:spcAft>
        <a:spcPct val="0"/>
      </a:spcAft>
      <a:defRPr sz="2500" b="1" kern="1200">
        <a:solidFill>
          <a:schemeClr val="tx2"/>
        </a:solidFill>
        <a:latin typeface="Arial" charset="0"/>
        <a:ea typeface="+mn-ea"/>
        <a:cs typeface="+mn-cs"/>
      </a:defRPr>
    </a:lvl3pPr>
    <a:lvl4pPr marL="1371600" algn="l" rtl="0" fontAlgn="base">
      <a:lnSpc>
        <a:spcPts val="2900"/>
      </a:lnSpc>
      <a:spcBef>
        <a:spcPct val="0"/>
      </a:spcBef>
      <a:spcAft>
        <a:spcPct val="0"/>
      </a:spcAft>
      <a:defRPr sz="2500" b="1" kern="1200">
        <a:solidFill>
          <a:schemeClr val="tx2"/>
        </a:solidFill>
        <a:latin typeface="Arial" charset="0"/>
        <a:ea typeface="+mn-ea"/>
        <a:cs typeface="+mn-cs"/>
      </a:defRPr>
    </a:lvl4pPr>
    <a:lvl5pPr marL="1828800" algn="l" rtl="0" fontAlgn="base">
      <a:lnSpc>
        <a:spcPts val="2900"/>
      </a:lnSpc>
      <a:spcBef>
        <a:spcPct val="0"/>
      </a:spcBef>
      <a:spcAft>
        <a:spcPct val="0"/>
      </a:spcAft>
      <a:defRPr sz="2500" b="1" kern="1200">
        <a:solidFill>
          <a:schemeClr val="tx2"/>
        </a:solidFill>
        <a:latin typeface="Arial" charset="0"/>
        <a:ea typeface="+mn-ea"/>
        <a:cs typeface="+mn-cs"/>
      </a:defRPr>
    </a:lvl5pPr>
    <a:lvl6pPr marL="2286000" algn="l" defTabSz="914400" rtl="0" eaLnBrk="1" latinLnBrk="0" hangingPunct="1">
      <a:defRPr sz="2500" b="1" kern="1200">
        <a:solidFill>
          <a:schemeClr val="tx2"/>
        </a:solidFill>
        <a:latin typeface="Arial" charset="0"/>
        <a:ea typeface="+mn-ea"/>
        <a:cs typeface="+mn-cs"/>
      </a:defRPr>
    </a:lvl6pPr>
    <a:lvl7pPr marL="2743200" algn="l" defTabSz="914400" rtl="0" eaLnBrk="1" latinLnBrk="0" hangingPunct="1">
      <a:defRPr sz="2500" b="1" kern="1200">
        <a:solidFill>
          <a:schemeClr val="tx2"/>
        </a:solidFill>
        <a:latin typeface="Arial" charset="0"/>
        <a:ea typeface="+mn-ea"/>
        <a:cs typeface="+mn-cs"/>
      </a:defRPr>
    </a:lvl7pPr>
    <a:lvl8pPr marL="3200400" algn="l" defTabSz="914400" rtl="0" eaLnBrk="1" latinLnBrk="0" hangingPunct="1">
      <a:defRPr sz="2500" b="1" kern="1200">
        <a:solidFill>
          <a:schemeClr val="tx2"/>
        </a:solidFill>
        <a:latin typeface="Arial" charset="0"/>
        <a:ea typeface="+mn-ea"/>
        <a:cs typeface="+mn-cs"/>
      </a:defRPr>
    </a:lvl8pPr>
    <a:lvl9pPr marL="3657600" algn="l" defTabSz="914400" rtl="0" eaLnBrk="1" latinLnBrk="0" hangingPunct="1">
      <a:defRPr sz="2500" b="1"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n Xavier" initials="MX" lastIdx="8" clrIdx="0">
    <p:extLst>
      <p:ext uri="{19B8F6BF-5375-455C-9EA6-DF929625EA0E}">
        <p15:presenceInfo xmlns:p15="http://schemas.microsoft.com/office/powerpoint/2012/main" userId="S-1-5-21-839522115-1078081533-682003330-238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80812" autoAdjust="0"/>
  </p:normalViewPr>
  <p:slideViewPr>
    <p:cSldViewPr showGuides="1">
      <p:cViewPr varScale="1">
        <p:scale>
          <a:sx n="103" d="100"/>
          <a:sy n="103" d="100"/>
        </p:scale>
        <p:origin x="1800" y="114"/>
      </p:cViewPr>
      <p:guideLst>
        <p:guide orient="horz" pos="392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8T10:10:27.739" idx="8">
    <p:pos x="10" y="10"/>
    <p:text>Bild esrsetzen (21 Broschüren)</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t" anchorCtr="0" compatLnSpc="1">
            <a:prstTxWarp prst="textNoShape">
              <a:avLst/>
            </a:prstTxWarp>
          </a:bodyPr>
          <a:lstStyle>
            <a:lvl1pPr>
              <a:lnSpc>
                <a:spcPct val="100000"/>
              </a:lnSpc>
              <a:defRPr sz="1200" b="0" smtClean="0">
                <a:solidFill>
                  <a:schemeClr val="tx1"/>
                </a:solidFill>
                <a:latin typeface="Times New Roman" pitchFamily="18" charset="0"/>
              </a:defRPr>
            </a:lvl1pPr>
          </a:lstStyle>
          <a:p>
            <a:pPr>
              <a:defRPr/>
            </a:pPr>
            <a:endParaRPr lang="de-CH"/>
          </a:p>
        </p:txBody>
      </p:sp>
      <p:sp>
        <p:nvSpPr>
          <p:cNvPr id="4099" name="Rectangle 3"/>
          <p:cNvSpPr>
            <a:spLocks noGrp="1" noChangeArrowheads="1"/>
          </p:cNvSpPr>
          <p:nvPr>
            <p:ph type="dt" sz="quarter" idx="1"/>
          </p:nvPr>
        </p:nvSpPr>
        <p:spPr bwMode="auto">
          <a:xfrm>
            <a:off x="3851530" y="0"/>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t" anchorCtr="0" compatLnSpc="1">
            <a:prstTxWarp prst="textNoShape">
              <a:avLst/>
            </a:prstTxWarp>
          </a:bodyPr>
          <a:lstStyle>
            <a:lvl1pPr algn="r">
              <a:lnSpc>
                <a:spcPct val="100000"/>
              </a:lnSpc>
              <a:defRPr sz="1200" b="0" smtClean="0">
                <a:solidFill>
                  <a:schemeClr val="tx1"/>
                </a:solidFill>
                <a:latin typeface="Times New Roman" pitchFamily="18" charset="0"/>
              </a:defRPr>
            </a:lvl1pPr>
          </a:lstStyle>
          <a:p>
            <a:pPr>
              <a:defRPr/>
            </a:pPr>
            <a:endParaRPr lang="de-CH"/>
          </a:p>
        </p:txBody>
      </p:sp>
      <p:sp>
        <p:nvSpPr>
          <p:cNvPr id="4100" name="Rectangle 4"/>
          <p:cNvSpPr>
            <a:spLocks noGrp="1" noChangeArrowheads="1"/>
          </p:cNvSpPr>
          <p:nvPr>
            <p:ph type="ftr" sz="quarter" idx="2"/>
          </p:nvPr>
        </p:nvSpPr>
        <p:spPr bwMode="auto">
          <a:xfrm>
            <a:off x="1" y="9429826"/>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b" anchorCtr="0" compatLnSpc="1">
            <a:prstTxWarp prst="textNoShape">
              <a:avLst/>
            </a:prstTxWarp>
          </a:bodyPr>
          <a:lstStyle>
            <a:lvl1pPr>
              <a:lnSpc>
                <a:spcPct val="100000"/>
              </a:lnSpc>
              <a:defRPr sz="1200" b="0" smtClean="0">
                <a:solidFill>
                  <a:schemeClr val="tx1"/>
                </a:solidFill>
                <a:latin typeface="Times New Roman" pitchFamily="18" charset="0"/>
              </a:defRPr>
            </a:lvl1pPr>
          </a:lstStyle>
          <a:p>
            <a:pPr>
              <a:defRPr/>
            </a:pPr>
            <a:endParaRPr lang="de-CH"/>
          </a:p>
        </p:txBody>
      </p:sp>
      <p:sp>
        <p:nvSpPr>
          <p:cNvPr id="4101" name="Rectangle 5"/>
          <p:cNvSpPr>
            <a:spLocks noGrp="1" noChangeArrowheads="1"/>
          </p:cNvSpPr>
          <p:nvPr>
            <p:ph type="sldNum" sz="quarter" idx="3"/>
          </p:nvPr>
        </p:nvSpPr>
        <p:spPr bwMode="auto">
          <a:xfrm>
            <a:off x="3851530" y="9429826"/>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b" anchorCtr="0" compatLnSpc="1">
            <a:prstTxWarp prst="textNoShape">
              <a:avLst/>
            </a:prstTxWarp>
          </a:bodyPr>
          <a:lstStyle>
            <a:lvl1pPr algn="r">
              <a:lnSpc>
                <a:spcPct val="100000"/>
              </a:lnSpc>
              <a:defRPr sz="1200" b="0" smtClean="0">
                <a:solidFill>
                  <a:schemeClr val="tx1"/>
                </a:solidFill>
                <a:latin typeface="Times New Roman" pitchFamily="18" charset="0"/>
              </a:defRPr>
            </a:lvl1pPr>
          </a:lstStyle>
          <a:p>
            <a:pPr>
              <a:defRPr/>
            </a:pPr>
            <a:fld id="{CB0D4A63-F985-4899-AB02-696E710E567F}" type="slidenum">
              <a:rPr lang="de-CH"/>
              <a:pPr>
                <a:defRPr/>
              </a:pPr>
              <a:t>‹Nr.›</a:t>
            </a:fld>
            <a:endParaRPr lang="de-CH"/>
          </a:p>
        </p:txBody>
      </p:sp>
    </p:spTree>
    <p:extLst>
      <p:ext uri="{BB962C8B-B14F-4D97-AF65-F5344CB8AC3E}">
        <p14:creationId xmlns:p14="http://schemas.microsoft.com/office/powerpoint/2010/main" val="1524458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0"/>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t" anchorCtr="0" compatLnSpc="1">
            <a:prstTxWarp prst="textNoShape">
              <a:avLst/>
            </a:prstTxWarp>
          </a:bodyPr>
          <a:lstStyle>
            <a:lvl1pPr>
              <a:defRPr sz="1200" smtClean="0"/>
            </a:lvl1pPr>
          </a:lstStyle>
          <a:p>
            <a:pPr>
              <a:defRPr/>
            </a:pPr>
            <a:endParaRPr lang="de-CH"/>
          </a:p>
        </p:txBody>
      </p:sp>
      <p:sp>
        <p:nvSpPr>
          <p:cNvPr id="15363" name="Rectangle 3"/>
          <p:cNvSpPr>
            <a:spLocks noGrp="1" noChangeArrowheads="1"/>
          </p:cNvSpPr>
          <p:nvPr>
            <p:ph type="dt" idx="1"/>
          </p:nvPr>
        </p:nvSpPr>
        <p:spPr bwMode="auto">
          <a:xfrm>
            <a:off x="3851530" y="0"/>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t" anchorCtr="0" compatLnSpc="1">
            <a:prstTxWarp prst="textNoShape">
              <a:avLst/>
            </a:prstTxWarp>
          </a:bodyPr>
          <a:lstStyle>
            <a:lvl1pPr algn="r">
              <a:defRPr sz="1200" smtClean="0"/>
            </a:lvl1pPr>
          </a:lstStyle>
          <a:p>
            <a:pPr>
              <a:defRPr/>
            </a:pPr>
            <a:endParaRPr lang="de-CH"/>
          </a:p>
        </p:txBody>
      </p:sp>
      <p:sp>
        <p:nvSpPr>
          <p:cNvPr id="4100" name="Rectangle 4"/>
          <p:cNvSpPr>
            <a:spLocks noGrp="1" noRot="1" noChangeAspect="1" noChangeArrowheads="1" noTextEdit="1"/>
          </p:cNvSpPr>
          <p:nvPr>
            <p:ph type="sldImg" idx="2"/>
          </p:nvPr>
        </p:nvSpPr>
        <p:spPr bwMode="auto">
          <a:xfrm>
            <a:off x="915988" y="744538"/>
            <a:ext cx="496411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07005" y="4714913"/>
            <a:ext cx="4983666" cy="446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t" anchorCtr="0" compatLnSpc="1">
            <a:prstTxWarp prst="textNoShape">
              <a:avLst/>
            </a:prstTxWarp>
          </a:bodyPr>
          <a:lstStyle/>
          <a:p>
            <a:pPr lvl="0"/>
            <a:r>
              <a:rPr lang="de-CH" noProof="0" smtClean="0"/>
              <a:t>Klicken Sie, um die Formate des Vorlagentextes zu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p>
        </p:txBody>
      </p:sp>
      <p:sp>
        <p:nvSpPr>
          <p:cNvPr id="15366" name="Rectangle 6"/>
          <p:cNvSpPr>
            <a:spLocks noGrp="1" noChangeArrowheads="1"/>
          </p:cNvSpPr>
          <p:nvPr>
            <p:ph type="ftr" sz="quarter" idx="4"/>
          </p:nvPr>
        </p:nvSpPr>
        <p:spPr bwMode="auto">
          <a:xfrm>
            <a:off x="1" y="9429826"/>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b" anchorCtr="0" compatLnSpc="1">
            <a:prstTxWarp prst="textNoShape">
              <a:avLst/>
            </a:prstTxWarp>
          </a:bodyPr>
          <a:lstStyle>
            <a:lvl1pPr>
              <a:defRPr sz="1200" smtClean="0"/>
            </a:lvl1pPr>
          </a:lstStyle>
          <a:p>
            <a:pPr>
              <a:defRPr/>
            </a:pPr>
            <a:endParaRPr lang="de-CH"/>
          </a:p>
        </p:txBody>
      </p:sp>
      <p:sp>
        <p:nvSpPr>
          <p:cNvPr id="15367" name="Rectangle 7"/>
          <p:cNvSpPr>
            <a:spLocks noGrp="1" noChangeArrowheads="1"/>
          </p:cNvSpPr>
          <p:nvPr>
            <p:ph type="sldNum" sz="quarter" idx="5"/>
          </p:nvPr>
        </p:nvSpPr>
        <p:spPr bwMode="auto">
          <a:xfrm>
            <a:off x="3851530" y="9429826"/>
            <a:ext cx="2946145" cy="49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94" tIns="46347" rIns="92694" bIns="46347" numCol="1" anchor="b" anchorCtr="0" compatLnSpc="1">
            <a:prstTxWarp prst="textNoShape">
              <a:avLst/>
            </a:prstTxWarp>
          </a:bodyPr>
          <a:lstStyle>
            <a:lvl1pPr algn="r">
              <a:defRPr sz="1200" smtClean="0"/>
            </a:lvl1pPr>
          </a:lstStyle>
          <a:p>
            <a:pPr>
              <a:defRPr/>
            </a:pPr>
            <a:fld id="{C8F75043-05FE-4BAC-96E0-44C3AD7477B4}" type="slidenum">
              <a:rPr lang="de-CH"/>
              <a:pPr>
                <a:defRPr/>
              </a:pPr>
              <a:t>‹Nr.›</a:t>
            </a:fld>
            <a:endParaRPr lang="de-CH"/>
          </a:p>
        </p:txBody>
      </p:sp>
    </p:spTree>
    <p:extLst>
      <p:ext uri="{BB962C8B-B14F-4D97-AF65-F5344CB8AC3E}">
        <p14:creationId xmlns:p14="http://schemas.microsoft.com/office/powerpoint/2010/main" val="7064647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28E4F9B1-CBA4-4441-B003-021B49925433}" type="slidenum">
              <a:rPr lang="de-CH" smtClean="0">
                <a:solidFill>
                  <a:srgbClr val="1F497D"/>
                </a:solidFill>
              </a:rPr>
              <a:pPr>
                <a:defRPr/>
              </a:pPr>
              <a:t>1</a:t>
            </a:fld>
            <a:endParaRPr lang="de-CH">
              <a:solidFill>
                <a:srgbClr val="1F497D"/>
              </a:solidFill>
            </a:endParaRPr>
          </a:p>
        </p:txBody>
      </p:sp>
    </p:spTree>
    <p:extLst>
      <p:ext uri="{BB962C8B-B14F-4D97-AF65-F5344CB8AC3E}">
        <p14:creationId xmlns:p14="http://schemas.microsoft.com/office/powerpoint/2010/main" val="3530438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Das Handbuch Beurteilung unterstützt die Schulen bei der Umsetzung der kantonalen Beurteilungsgrundlagen.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Es enthält </a:t>
            </a:r>
            <a:r>
              <a:rPr kumimoji="0" lang="de-CH" sz="1200" b="1" i="0" u="sng" strike="noStrike" kern="1200" cap="none" spc="0" normalizeH="0" baseline="0" noProof="0" dirty="0" smtClean="0">
                <a:ln>
                  <a:noFill/>
                </a:ln>
                <a:solidFill>
                  <a:srgbClr val="000000"/>
                </a:solidFill>
                <a:effectLst/>
                <a:uLnTx/>
                <a:uFillTx/>
                <a:latin typeface="Times New Roman" pitchFamily="18" charset="0"/>
                <a:ea typeface="+mn-ea"/>
                <a:cs typeface="+mn-cs"/>
              </a:rPr>
              <a:t>21 Broschüren </a:t>
            </a: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zu unterschiedlichen Aspekten der Beurteilung, die in thematischen "Akkordeons" gruppiert sind.</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10</a:t>
            </a:fld>
            <a:endParaRPr lang="de-CH"/>
          </a:p>
        </p:txBody>
      </p:sp>
    </p:spTree>
    <p:extLst>
      <p:ext uri="{BB962C8B-B14F-4D97-AF65-F5344CB8AC3E}">
        <p14:creationId xmlns:p14="http://schemas.microsoft.com/office/powerpoint/2010/main" val="333350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11</a:t>
            </a:fld>
            <a:endParaRPr lang="de-CH"/>
          </a:p>
        </p:txBody>
      </p:sp>
    </p:spTree>
    <p:extLst>
      <p:ext uri="{BB962C8B-B14F-4D97-AF65-F5344CB8AC3E}">
        <p14:creationId xmlns:p14="http://schemas.microsoft.com/office/powerpoint/2010/main" val="2828913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In Akkordeon A werden sechs ausgewählte Formen von Kompetenznachweisen modellhaft beschrieben. Sie stehen exemplarisch für die Vielfalt an möglichen Kompetenznachweisen, die für eine Gesamtbeurteilung im Zeugnis herangezogen werden können. </a:t>
            </a:r>
            <a:endParaRPr kumimoji="0" lang="de-DE"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de-DE"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Eine kompetenzorientierte Beurteilung basiert auf vielfältigen Kompetenznachweisen. D. h., dass die herkömmlichen Formen der Leistungserbringung (vgl. Broschüre «Klassenarbeiten») durch weitere Formate (vgl. Broschüren «Vorträge», «Textarten», «Dokumentationen», «Gestaltete Produkte», «Auftritte»)  ergänzt werden sollen. </a:t>
            </a: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28E4F9B1-CBA4-4441-B003-021B49925433}"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12</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06289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Im Akkordeon A werden zu diesen fünf erweiterten Formen von Kompetenznachweisen je drei modellhafte Konkretisierungen angeboten.</a:t>
            </a: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13</a:t>
            </a:fld>
            <a:endParaRPr lang="de-CH"/>
          </a:p>
        </p:txBody>
      </p:sp>
    </p:spTree>
    <p:extLst>
      <p:ext uri="{BB962C8B-B14F-4D97-AF65-F5344CB8AC3E}">
        <p14:creationId xmlns:p14="http://schemas.microsoft.com/office/powerpoint/2010/main" val="697470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b="0" i="0" dirty="0" smtClean="0">
                <a:solidFill>
                  <a:srgbClr val="000000"/>
                </a:solidFill>
                <a:effectLst/>
                <a:latin typeface="akzidenz-grotesk"/>
              </a:rPr>
              <a:t>In Akkordeon B stehen – passend zu Akkordeon A – modellhafte Formen von Beurteilungsinstrumenten zur Verfügung. Sie können als  Ausgangspunkt dienen für eigene Instrumente, die an den Unterrichtskontext und/oder an den Zyklus angepasst werden müssen. Analytische Raster werden vornehmlich für formative Fremdbeurteilungen empfohlen, holistische Raster vornehmlich für summative Fremdbeurteilungen. Die Instrumente zur Selbst- und/oder Peerbeurteilung sind in den allermeisten Fällen für beide Perspektiven verwendbar.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de-CH" sz="1200" b="0" i="0" u="none" strike="noStrike" kern="1200" cap="none" spc="0" normalizeH="0" baseline="0" noProof="0" dirty="0" smtClean="0">
              <a:ln>
                <a:noFill/>
              </a:ln>
              <a:solidFill>
                <a:srgbClr val="000000"/>
              </a:solidFill>
              <a:effectLst/>
              <a:uLnTx/>
              <a:uFillTx/>
              <a:latin typeface="akzidenz-grotesk"/>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Die Beurteilungsinstrumente stehen zusätzlich als </a:t>
            </a:r>
            <a:r>
              <a:rPr kumimoji="0" lang="de-CH" sz="1200" b="1" i="0" u="sng" strike="noStrike" kern="1200" cap="none" spc="0" normalizeH="0" baseline="0" noProof="0" dirty="0" smtClean="0">
                <a:ln>
                  <a:noFill/>
                </a:ln>
                <a:solidFill>
                  <a:srgbClr val="000000"/>
                </a:solidFill>
                <a:effectLst/>
                <a:uLnTx/>
                <a:uFillTx/>
                <a:latin typeface="akzidenz-grotesk"/>
                <a:ea typeface="+mn-ea"/>
                <a:cs typeface="+mn-cs"/>
              </a:rPr>
              <a:t>Word-Dokumente</a:t>
            </a: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 zur Verfügung.</a:t>
            </a: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28E4F9B1-CBA4-4441-B003-021B49925433}"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14</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2408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28E4F9B1-CBA4-4441-B003-021B49925433}"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15</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9519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In Zusammenarbeit mit der Pädagogischen Hochschule Thurgau (PHTG) entstanden drei Broschüren zu den fachlichen Grundlagen der Beurteilung. Nebst dem Grundlagentext "</a:t>
            </a:r>
            <a:r>
              <a:rPr kumimoji="0" lang="de-CH" sz="1200" b="1" i="0" u="sng" strike="noStrike" kern="1200" cap="none" spc="0" normalizeH="0" baseline="0" noProof="0" dirty="0" smtClean="0">
                <a:ln>
                  <a:noFill/>
                </a:ln>
                <a:solidFill>
                  <a:srgbClr val="000000"/>
                </a:solidFill>
                <a:effectLst/>
                <a:uLnTx/>
                <a:uFillTx/>
                <a:latin typeface="akzidenz-grotesk"/>
                <a:ea typeface="+mn-ea"/>
                <a:cs typeface="+mn-cs"/>
              </a:rPr>
              <a:t>Basiswissen Beurteilung</a:t>
            </a: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 wird ergänzend auf zwei spezifische Aspekte eingegangen: Die </a:t>
            </a:r>
            <a:r>
              <a:rPr kumimoji="0" lang="de-CH" sz="1200" b="1" i="0" u="sng" strike="noStrike" kern="1200" cap="none" spc="0" normalizeH="0" baseline="0" noProof="0" dirty="0" smtClean="0">
                <a:ln>
                  <a:noFill/>
                </a:ln>
                <a:solidFill>
                  <a:srgbClr val="000000"/>
                </a:solidFill>
                <a:effectLst/>
                <a:uLnTx/>
                <a:uFillTx/>
                <a:latin typeface="akzidenz-grotesk"/>
                <a:ea typeface="+mn-ea"/>
                <a:cs typeface="+mn-cs"/>
              </a:rPr>
              <a:t>Beurteilung im Kindergarten </a:t>
            </a: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und im neuen </a:t>
            </a:r>
            <a:r>
              <a:rPr kumimoji="0" lang="de-CH" sz="1200" b="1" i="0" u="sng" strike="noStrike" kern="1200" cap="none" spc="0" normalizeH="0" baseline="0" noProof="0" dirty="0" smtClean="0">
                <a:ln>
                  <a:noFill/>
                </a:ln>
                <a:solidFill>
                  <a:srgbClr val="000000"/>
                </a:solidFill>
                <a:effectLst/>
                <a:uLnTx/>
                <a:uFillTx/>
                <a:latin typeface="akzidenz-grotesk"/>
                <a:ea typeface="+mn-ea"/>
                <a:cs typeface="+mn-cs"/>
              </a:rPr>
              <a:t>Modul Informatik und Medien</a:t>
            </a: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a:t>
            </a: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16</a:t>
            </a:fld>
            <a:endParaRPr lang="de-CH"/>
          </a:p>
        </p:txBody>
      </p:sp>
    </p:spTree>
    <p:extLst>
      <p:ext uri="{BB962C8B-B14F-4D97-AF65-F5344CB8AC3E}">
        <p14:creationId xmlns:p14="http://schemas.microsoft.com/office/powerpoint/2010/main" val="3288564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Die Broschüren in Akkordeon D vertiefen ausgewählte Aspekte der kantonalen Beurteilungsgrundlagen.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akzidenz-grotesk"/>
                <a:ea typeface="+mn-ea"/>
                <a:cs typeface="+mn-cs"/>
              </a:rPr>
              <a:t>Die Instrumente aus den Broschüren Standortgespräch und Lern-, Arbeits- und Sozialverhalten (LAS) stehen als Word-Vorlagen zur Verfügung.</a:t>
            </a: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17</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5378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000000"/>
                </a:solidFill>
                <a:effectLst/>
                <a:latin typeface="akzidenz-grotesk"/>
              </a:rPr>
              <a:t>Die Broschüren in Akkordeon E unterstützen die Schulen bei der Weiterentwicklung einer abgestimmten Beurteilungskultur.</a:t>
            </a:r>
          </a:p>
          <a:p>
            <a:r>
              <a:rPr lang="de-CH" b="0" i="0" dirty="0" smtClean="0">
                <a:solidFill>
                  <a:srgbClr val="000000"/>
                </a:solidFill>
                <a:effectLst/>
                <a:latin typeface="akzidenz-grotesk"/>
              </a:rPr>
              <a:t>Das Instrument zur Standortbestimmung aus der Broschüre Instrumente zur Standortbestimmung und Prozessgestaltung steht auch als Word-Datei zur Verfügung.</a:t>
            </a:r>
            <a:endParaRPr lang="de-CH" dirty="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18</a:t>
            </a:fld>
            <a:endParaRPr lang="de-CH"/>
          </a:p>
        </p:txBody>
      </p:sp>
    </p:spTree>
    <p:extLst>
      <p:ext uri="{BB962C8B-B14F-4D97-AF65-F5344CB8AC3E}">
        <p14:creationId xmlns:p14="http://schemas.microsoft.com/office/powerpoint/2010/main" val="4192347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Vor dem Hintergrund ihrer Teilnahme am Schulversuch Beurteilung berichten vier Schulleiter über ihre Erfahrungen hinsichtlich der Weiterentwicklung einer abgestimmten Beurteilungskultur.</a:t>
            </a:r>
          </a:p>
          <a:p>
            <a:r>
              <a:rPr lang="de-CH" dirty="0" smtClean="0"/>
              <a:t>Aus diesen Kurzvideos wurden kurze Statements geschnitten, die für die folgenden Vertiefungs- und Austauschaufträge eingesetzt werden können.</a:t>
            </a: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19</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5991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Ablauf</a:t>
            </a:r>
            <a:r>
              <a:rPr lang="de-CH" baseline="0" dirty="0" smtClean="0"/>
              <a:t> an </a:t>
            </a:r>
            <a:r>
              <a:rPr lang="de-CH" dirty="0" smtClean="0"/>
              <a:t>Bedürfnisse Schule anpassen.</a:t>
            </a:r>
            <a:endParaRPr lang="de-CH" dirty="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2</a:t>
            </a:fld>
            <a:endParaRPr lang="de-CH"/>
          </a:p>
        </p:txBody>
      </p:sp>
    </p:spTree>
    <p:extLst>
      <p:ext uri="{BB962C8B-B14F-4D97-AF65-F5344CB8AC3E}">
        <p14:creationId xmlns:p14="http://schemas.microsoft.com/office/powerpoint/2010/main" val="1914514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000000"/>
                </a:solidFill>
                <a:effectLst/>
                <a:latin typeface="akzidenz-grotesk"/>
              </a:rPr>
              <a:t>Die Reflexionsaufgaben in Akkordeon F geben zu ausgewählte Aspekten konkrete Anregungen, wie mit den Materialien aus dem Handbuch im Rahmen von Weiterbildungen gearbeitet werden kann:</a:t>
            </a:r>
            <a:r>
              <a:rPr lang="de-CH" dirty="0" smtClean="0"/>
              <a:t/>
            </a:r>
            <a:br>
              <a:rPr lang="de-CH" dirty="0" smtClean="0"/>
            </a:br>
            <a:r>
              <a:rPr lang="de-CH" b="0" i="0" dirty="0" smtClean="0">
                <a:solidFill>
                  <a:srgbClr val="000000"/>
                </a:solidFill>
                <a:effectLst/>
                <a:latin typeface="akzidenz-grotesk"/>
              </a:rPr>
              <a:t>- Formen von Kompetenznachweisen</a:t>
            </a:r>
            <a:r>
              <a:rPr lang="de-CH" dirty="0" smtClean="0"/>
              <a:t/>
            </a:r>
            <a:br>
              <a:rPr lang="de-CH" dirty="0" smtClean="0"/>
            </a:br>
            <a:r>
              <a:rPr lang="de-CH" b="0" i="0" dirty="0" smtClean="0">
                <a:solidFill>
                  <a:srgbClr val="000000"/>
                </a:solidFill>
                <a:effectLst/>
                <a:latin typeface="akzidenz-grotesk"/>
              </a:rPr>
              <a:t>- Klassenarbeiten</a:t>
            </a:r>
            <a:r>
              <a:rPr lang="de-CH" dirty="0" smtClean="0"/>
              <a:t/>
            </a:r>
            <a:br>
              <a:rPr lang="de-CH" dirty="0" smtClean="0"/>
            </a:br>
            <a:r>
              <a:rPr lang="de-CH" b="0" i="0" dirty="0" smtClean="0">
                <a:solidFill>
                  <a:srgbClr val="000000"/>
                </a:solidFill>
                <a:effectLst/>
                <a:latin typeface="akzidenz-grotesk"/>
              </a:rPr>
              <a:t>- Basiswissen Beurteilung – verschiedene Aspekte</a:t>
            </a:r>
            <a:r>
              <a:rPr lang="de-CH" dirty="0" smtClean="0"/>
              <a:t/>
            </a:r>
            <a:br>
              <a:rPr lang="de-CH" dirty="0" smtClean="0"/>
            </a:br>
            <a:r>
              <a:rPr lang="de-CH" b="0" i="0" dirty="0" smtClean="0">
                <a:solidFill>
                  <a:srgbClr val="000000"/>
                </a:solidFill>
                <a:effectLst/>
                <a:latin typeface="akzidenz-grotesk"/>
              </a:rPr>
              <a:t>- Basiswissen Beurteilung – Bezugsnormen</a:t>
            </a:r>
            <a:r>
              <a:rPr lang="de-CH" dirty="0" smtClean="0"/>
              <a:t/>
            </a:r>
            <a:br>
              <a:rPr lang="de-CH" dirty="0" smtClean="0"/>
            </a:br>
            <a:r>
              <a:rPr lang="de-CH" b="0" i="0" dirty="0" smtClean="0">
                <a:solidFill>
                  <a:srgbClr val="000000"/>
                </a:solidFill>
                <a:effectLst/>
                <a:latin typeface="akzidenz-grotesk"/>
              </a:rPr>
              <a:t>- Basiswissen Beurteilung – Grundfragen der Beurteilung</a:t>
            </a:r>
            <a:r>
              <a:rPr lang="de-CH" dirty="0" smtClean="0"/>
              <a:t/>
            </a:r>
            <a:br>
              <a:rPr lang="de-CH" dirty="0" smtClean="0"/>
            </a:br>
            <a:r>
              <a:rPr lang="de-CH" b="0" i="0" dirty="0" smtClean="0">
                <a:solidFill>
                  <a:srgbClr val="000000"/>
                </a:solidFill>
                <a:effectLst/>
                <a:latin typeface="akzidenz-grotesk"/>
              </a:rPr>
              <a:t>- Beobachtungs- und Beurteilungsfallen</a:t>
            </a:r>
            <a:r>
              <a:rPr lang="de-CH" dirty="0" smtClean="0"/>
              <a:t/>
            </a:r>
            <a:br>
              <a:rPr lang="de-CH" dirty="0" smtClean="0"/>
            </a:br>
            <a:r>
              <a:rPr lang="de-CH" b="0" i="0" dirty="0" smtClean="0">
                <a:solidFill>
                  <a:srgbClr val="000000"/>
                </a:solidFill>
                <a:effectLst/>
                <a:latin typeface="akzidenz-grotesk"/>
              </a:rPr>
              <a:t>- Kindergarten – Erwartungseffekt</a:t>
            </a:r>
            <a:r>
              <a:rPr lang="de-CH" dirty="0" smtClean="0"/>
              <a:t/>
            </a:r>
            <a:br>
              <a:rPr lang="de-CH" dirty="0" smtClean="0"/>
            </a:br>
            <a:r>
              <a:rPr lang="de-CH" b="0" i="0" dirty="0" smtClean="0">
                <a:solidFill>
                  <a:srgbClr val="000000"/>
                </a:solidFill>
                <a:effectLst/>
                <a:latin typeface="akzidenz-grotesk"/>
              </a:rPr>
              <a:t>- Kindergarten – Beobachtungsbeispiel</a:t>
            </a:r>
            <a:r>
              <a:rPr lang="de-CH" dirty="0" smtClean="0"/>
              <a:t/>
            </a:r>
            <a:br>
              <a:rPr lang="de-CH" dirty="0" smtClean="0"/>
            </a:br>
            <a:r>
              <a:rPr lang="de-CH" b="0" i="0" dirty="0" smtClean="0">
                <a:solidFill>
                  <a:srgbClr val="000000"/>
                </a:solidFill>
                <a:effectLst/>
                <a:latin typeface="akzidenz-grotesk"/>
              </a:rPr>
              <a:t>- Standortgespräch – Vorgehen</a:t>
            </a:r>
            <a:r>
              <a:rPr lang="de-CH" dirty="0" smtClean="0"/>
              <a:t/>
            </a:r>
            <a:br>
              <a:rPr lang="de-CH" dirty="0" smtClean="0"/>
            </a:br>
            <a:r>
              <a:rPr lang="de-CH" b="0" i="0" dirty="0" smtClean="0">
                <a:solidFill>
                  <a:srgbClr val="000000"/>
                </a:solidFill>
                <a:effectLst/>
                <a:latin typeface="akzidenz-grotesk"/>
              </a:rPr>
              <a:t>- Gesamtbeurteilung – Bilanzierung</a:t>
            </a:r>
            <a:endParaRPr lang="de-CH" dirty="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20</a:t>
            </a:fld>
            <a:endParaRPr lang="de-CH"/>
          </a:p>
        </p:txBody>
      </p:sp>
    </p:spTree>
    <p:extLst>
      <p:ext uri="{BB962C8B-B14F-4D97-AF65-F5344CB8AC3E}">
        <p14:creationId xmlns:p14="http://schemas.microsoft.com/office/powerpoint/2010/main" val="2582096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21</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3097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22</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86089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23</a:t>
            </a:fld>
            <a:endParaRPr lang="de-CH"/>
          </a:p>
        </p:txBody>
      </p:sp>
    </p:spTree>
    <p:extLst>
      <p:ext uri="{BB962C8B-B14F-4D97-AF65-F5344CB8AC3E}">
        <p14:creationId xmlns:p14="http://schemas.microsoft.com/office/powerpoint/2010/main" val="2186842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weiterführende Anregung kann für die Weiterarbeit im Team genutzt werden.</a:t>
            </a: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24</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3562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25</a:t>
            </a:fld>
            <a:endParaRPr lang="de-CH"/>
          </a:p>
        </p:txBody>
      </p:sp>
    </p:spTree>
    <p:extLst>
      <p:ext uri="{BB962C8B-B14F-4D97-AF65-F5344CB8AC3E}">
        <p14:creationId xmlns:p14="http://schemas.microsoft.com/office/powerpoint/2010/main" val="1530818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26</a:t>
            </a:fld>
            <a:endParaRPr lang="de-CH"/>
          </a:p>
        </p:txBody>
      </p:sp>
    </p:spTree>
    <p:extLst>
      <p:ext uri="{BB962C8B-B14F-4D97-AF65-F5344CB8AC3E}">
        <p14:creationId xmlns:p14="http://schemas.microsoft.com/office/powerpoint/2010/main" val="1217574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27</a:t>
            </a:fld>
            <a:endParaRPr lang="de-CH"/>
          </a:p>
        </p:txBody>
      </p:sp>
    </p:spTree>
    <p:extLst>
      <p:ext uri="{BB962C8B-B14F-4D97-AF65-F5344CB8AC3E}">
        <p14:creationId xmlns:p14="http://schemas.microsoft.com/office/powerpoint/2010/main" val="3931706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28</a:t>
            </a:fld>
            <a:endParaRPr lang="de-CH"/>
          </a:p>
        </p:txBody>
      </p:sp>
    </p:spTree>
    <p:extLst>
      <p:ext uri="{BB962C8B-B14F-4D97-AF65-F5344CB8AC3E}">
        <p14:creationId xmlns:p14="http://schemas.microsoft.com/office/powerpoint/2010/main" val="410574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weiterführende Anregung kann für die Weiterarbeit im Team genutzt werden.</a:t>
            </a: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29</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9383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Alle im Folgenden erwähnten Unterlagen und Materialien zu den angepassten kantonalen Beurteilungsgrundlagen ab Schuljahr 2021 / 21 finden Sie auf der AV-Website.</a:t>
            </a: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3</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62436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30</a:t>
            </a:fld>
            <a:endParaRPr lang="de-CH"/>
          </a:p>
        </p:txBody>
      </p:sp>
    </p:spTree>
    <p:extLst>
      <p:ext uri="{BB962C8B-B14F-4D97-AF65-F5344CB8AC3E}">
        <p14:creationId xmlns:p14="http://schemas.microsoft.com/office/powerpoint/2010/main" val="2808578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DE"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Eine kompetenzorientierte Beurteilung basiert auf vielfältigen Kompetenznachweisen. D. h., dass die herkömmlichen Formen der Leistungserbringung (vgl. Broschüre «Klassenarbeiten») durch weitere Formate (vgl. Broschüren «Vorträge», «Textarten», «Dokumentationen», «Gestaltete Produkte», «Auftritte»)  ergänzt werden sollen. </a:t>
            </a: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28E4F9B1-CBA4-4441-B003-021B49925433}"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31</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861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Das Zusammenspiel zwischen Akkordeon A (Formen von Kompetenznachweisen) und Akkordeon B (Formen von Beurteilungsinstrumenten) wir im Folgenden exemplarisch am Beispiel der Form «Vorträge» aufgezeigt.</a:t>
            </a:r>
            <a:endParaRPr lang="de-CH" dirty="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32</a:t>
            </a:fld>
            <a:endParaRPr lang="de-CH"/>
          </a:p>
        </p:txBody>
      </p:sp>
    </p:spTree>
    <p:extLst>
      <p:ext uri="{BB962C8B-B14F-4D97-AF65-F5344CB8AC3E}">
        <p14:creationId xmlns:p14="http://schemas.microsoft.com/office/powerpoint/2010/main" val="3350769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Zu Beginn wird die Form kurz charakterisiert. Dann werden die drei modellhaften Konkretisierungen vorgestellt. Für jede dieser Konkretisierungen wurden Beurteilungsinstrumente entwickelt, und zwar jeweils exemplarisch für einen Zyklus.</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33</a:t>
            </a:fld>
            <a:endParaRPr lang="de-CH"/>
          </a:p>
        </p:txBody>
      </p:sp>
    </p:spTree>
    <p:extLst>
      <p:ext uri="{BB962C8B-B14F-4D97-AF65-F5344CB8AC3E}">
        <p14:creationId xmlns:p14="http://schemas.microsoft.com/office/powerpoint/2010/main" val="3126092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Die einzelnen Konkretisierungen werden anhand von vier Stichworten genauer umschrieben. Insbesondere werden Kriterien mit möglichen Indikatoren angegeben sowie ein Bezug zum Lehrplan aufgezeigt.</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34</a:t>
            </a:fld>
            <a:endParaRPr lang="de-CH"/>
          </a:p>
        </p:txBody>
      </p:sp>
    </p:spTree>
    <p:extLst>
      <p:ext uri="{BB962C8B-B14F-4D97-AF65-F5344CB8AC3E}">
        <p14:creationId xmlns:p14="http://schemas.microsoft.com/office/powerpoint/2010/main" val="2749765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Die Hinweise zeigen auf,</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welche Varianten von digitaler Umsetzung denkbar sind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in welchen unterrichtlichen Kontexten die jeweiligen Formen eingesetzt werden können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und dass die Beurteilungsinstrumente für die andern beiden Zyklen adaptiert werden können.</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35</a:t>
            </a:fld>
            <a:endParaRPr lang="de-CH"/>
          </a:p>
        </p:txBody>
      </p:sp>
    </p:spTree>
    <p:extLst>
      <p:ext uri="{BB962C8B-B14F-4D97-AF65-F5344CB8AC3E}">
        <p14:creationId xmlns:p14="http://schemas.microsoft.com/office/powerpoint/2010/main" val="1535711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Diese Übersicht zeigt das Angebot der Beurteilungsinstrumente auf:</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Für jede Form von Kompetenznachweisen gibt es modellhafte Beurteilungsinstrumente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für die Selbst- und Peerbeurteilung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für die formative Fremdbeurteilung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und – nur für den 2. und 3. Zyklus – für die summative Fremdbeurteilung. Für den 1. Zyklus wurde auf Instrumente verzichtet, weil hier die summative Beurteilung gegenüber den andern beiden Beurteilungsperspektiven geringere Bedeutung hat.</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36</a:t>
            </a:fld>
            <a:endParaRPr lang="de-CH"/>
          </a:p>
        </p:txBody>
      </p:sp>
    </p:spTree>
    <p:extLst>
      <p:ext uri="{BB962C8B-B14F-4D97-AF65-F5344CB8AC3E}">
        <p14:creationId xmlns:p14="http://schemas.microsoft.com/office/powerpoint/2010/main" val="3452098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Instrument für die Selbst- und Peerbeurteilung für den 1. Zyklus. </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37</a:t>
            </a:fld>
            <a:endParaRPr lang="de-CH"/>
          </a:p>
        </p:txBody>
      </p:sp>
    </p:spTree>
    <p:extLst>
      <p:ext uri="{BB962C8B-B14F-4D97-AF65-F5344CB8AC3E}">
        <p14:creationId xmlns:p14="http://schemas.microsoft.com/office/powerpoint/2010/main" val="3137816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Instrument für die formative Fremdbeurteilung für den 2. Zyklus zuhanden der Lehrperson</a:t>
            </a:r>
            <a:r>
              <a:rPr kumimoji="0" lang="de-CH" sz="1200" b="0" i="0" u="none" strike="noStrike" kern="1200" cap="none" spc="0" normalizeH="0" baseline="0" noProof="0" dirty="0">
                <a:ln>
                  <a:noFill/>
                </a:ln>
                <a:solidFill>
                  <a:schemeClr val="tx1"/>
                </a:solidFill>
                <a:effectLst/>
                <a:uLnTx/>
                <a:uFillTx/>
                <a:latin typeface="Times New Roman" pitchFamily="18" charset="0"/>
                <a:ea typeface="+mn-ea"/>
                <a:cs typeface="+mn-cs"/>
              </a:rPr>
              <a:t>.</a:t>
            </a:r>
            <a:endPar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38</a:t>
            </a:fld>
            <a:endParaRPr lang="de-CH"/>
          </a:p>
        </p:txBody>
      </p:sp>
    </p:spTree>
    <p:extLst>
      <p:ext uri="{BB962C8B-B14F-4D97-AF65-F5344CB8AC3E}">
        <p14:creationId xmlns:p14="http://schemas.microsoft.com/office/powerpoint/2010/main" val="2956816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Instrument für die Selbst- und Peerbeurteilung für den 2. bzw. 3. Zyklus.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Verglichen mit dem analogen Instrument für den 1. Zyklus wird die Progression des  Instruments für höhere Anforderungen sichtbar.</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39</a:t>
            </a:fld>
            <a:endParaRPr lang="de-CH"/>
          </a:p>
        </p:txBody>
      </p:sp>
    </p:spTree>
    <p:extLst>
      <p:ext uri="{BB962C8B-B14F-4D97-AF65-F5344CB8AC3E}">
        <p14:creationId xmlns:p14="http://schemas.microsoft.com/office/powerpoint/2010/main" val="227364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a:t>
            </a:r>
            <a:r>
              <a:rPr lang="de-CH" baseline="0" dirty="0" smtClean="0"/>
              <a:t>Beurteilungsarbeiten haben gezeigt, dass eine </a:t>
            </a:r>
            <a:r>
              <a:rPr lang="de-CH" dirty="0" smtClean="0"/>
              <a:t>Vereinheitlichung</a:t>
            </a:r>
            <a:r>
              <a:rPr lang="de-CH" baseline="0" dirty="0" smtClean="0"/>
              <a:t>, eine Reduktion der Vielfalt und klarere Rahmenbedingungen notwendig sind. Daher waren bei der </a:t>
            </a:r>
            <a:r>
              <a:rPr lang="de-CH" b="0" u="sng" baseline="0" dirty="0" smtClean="0"/>
              <a:t>Anpassung der kantonalen Beurteilungsgrundlagen </a:t>
            </a:r>
            <a:r>
              <a:rPr lang="de-CH" baseline="0" dirty="0" smtClean="0"/>
              <a:t>folgende </a:t>
            </a:r>
            <a:r>
              <a:rPr lang="de-CH" b="0" u="sng" baseline="0" dirty="0" smtClean="0"/>
              <a:t>Zielsetzungen handlungsleitend</a:t>
            </a:r>
            <a:r>
              <a:rPr lang="de-CH" baseline="0" dirty="0" smtClean="0"/>
              <a:t>: </a:t>
            </a:r>
            <a:endParaRPr lang="de-CH" dirty="0" smtClean="0"/>
          </a:p>
          <a:p>
            <a:endParaRPr lang="de-CH" dirty="0" smtClean="0"/>
          </a:p>
          <a:p>
            <a:pPr marL="228600" indent="-228600" defTabSz="927019">
              <a:buFont typeface="+mj-lt"/>
              <a:buAutoNum type="arabicParenR"/>
              <a:defRPr/>
            </a:pPr>
            <a:r>
              <a:rPr lang="de-CH" dirty="0" smtClean="0"/>
              <a:t>Alle Vorgaben zur</a:t>
            </a:r>
            <a:r>
              <a:rPr lang="de-CH" baseline="0" dirty="0" smtClean="0"/>
              <a:t> Beurteilung sind an einem Ort gebündelt </a:t>
            </a:r>
            <a:r>
              <a:rPr lang="de-CH" baseline="0" dirty="0" smtClean="0">
                <a:sym typeface="Wingdings" panose="05000000000000000000" pitchFamily="2" charset="2"/>
              </a:rPr>
              <a:t> </a:t>
            </a:r>
            <a:r>
              <a:rPr lang="de-CH" u="sng" baseline="0" dirty="0" smtClean="0"/>
              <a:t>Beurteilungsreglement</a:t>
            </a:r>
            <a:r>
              <a:rPr lang="de-CH" baseline="0" dirty="0" smtClean="0"/>
              <a:t> (künftig Verzicht auf Handreichungen zu den Zeugnissen)</a:t>
            </a:r>
          </a:p>
          <a:p>
            <a:pPr marL="228600" indent="-228600" defTabSz="927019">
              <a:buFont typeface="+mj-lt"/>
              <a:buAutoNum type="arabicParenR"/>
              <a:defRPr/>
            </a:pPr>
            <a:r>
              <a:rPr lang="de-CH" sz="1200" b="0" i="0" u="none" strike="noStrike" kern="1200" baseline="0" dirty="0" smtClean="0">
                <a:solidFill>
                  <a:schemeClr val="tx1"/>
                </a:solidFill>
                <a:latin typeface="Times New Roman" pitchFamily="18" charset="0"/>
                <a:ea typeface="+mn-ea"/>
                <a:cs typeface="+mn-cs"/>
              </a:rPr>
              <a:t>Das </a:t>
            </a:r>
            <a:r>
              <a:rPr lang="de-CH" sz="1200" b="0" i="0" u="sng" strike="noStrike" kern="1200" baseline="0" dirty="0" smtClean="0">
                <a:solidFill>
                  <a:schemeClr val="tx1"/>
                </a:solidFill>
                <a:latin typeface="Times New Roman" pitchFamily="18" charset="0"/>
                <a:ea typeface="+mn-ea"/>
                <a:cs typeface="+mn-cs"/>
              </a:rPr>
              <a:t>Thurgauer Volksschulzeugnis mit seinen Zeugnisformularen</a:t>
            </a:r>
            <a:r>
              <a:rPr lang="de-CH" sz="1200" b="0" i="0" u="none" strike="noStrike" kern="1200" baseline="0" dirty="0" smtClean="0">
                <a:solidFill>
                  <a:schemeClr val="tx1"/>
                </a:solidFill>
                <a:latin typeface="Times New Roman" pitchFamily="18" charset="0"/>
                <a:ea typeface="+mn-ea"/>
                <a:cs typeface="+mn-cs"/>
              </a:rPr>
              <a:t> ist verständlich, gut lesbar, aussagekräftig und einheitlich aufgebaut. </a:t>
            </a:r>
          </a:p>
          <a:p>
            <a:pPr marL="228600" indent="-228600" defTabSz="927019">
              <a:buFont typeface="+mj-lt"/>
              <a:buAutoNum type="arabicParenR"/>
              <a:defRPr/>
            </a:pPr>
            <a:r>
              <a:rPr lang="de-CH" dirty="0" smtClean="0">
                <a:solidFill>
                  <a:srgbClr val="FF0000"/>
                </a:solidFill>
              </a:rPr>
              <a:t>Balance zwischen Einheitlichkeit (auf Ebene der Zeugnisse)</a:t>
            </a:r>
            <a:r>
              <a:rPr lang="de-CH" baseline="0" dirty="0" smtClean="0">
                <a:solidFill>
                  <a:srgbClr val="FF0000"/>
                </a:solidFill>
              </a:rPr>
              <a:t> </a:t>
            </a:r>
            <a:r>
              <a:rPr lang="de-CH" dirty="0" smtClean="0">
                <a:solidFill>
                  <a:srgbClr val="FF0000"/>
                </a:solidFill>
              </a:rPr>
              <a:t>und pädagogischer Vielfalt</a:t>
            </a:r>
            <a:r>
              <a:rPr lang="de-CH" baseline="0" dirty="0" smtClean="0">
                <a:solidFill>
                  <a:srgbClr val="FF0000"/>
                </a:solidFill>
              </a:rPr>
              <a:t> in den Schulen finden</a:t>
            </a:r>
            <a:endParaRPr lang="de-CH" dirty="0" smtClean="0">
              <a:solidFill>
                <a:srgbClr val="FF0000"/>
              </a:solidFill>
            </a:endParaRPr>
          </a:p>
          <a:p>
            <a:pPr marL="0" indent="0" defTabSz="927019">
              <a:buFont typeface="Arial" panose="020B0604020202020204" pitchFamily="34" charset="0"/>
              <a:buNone/>
              <a:defRPr/>
            </a:pPr>
            <a:endParaRPr lang="de-CH" dirty="0" smtClean="0"/>
          </a:p>
          <a:p>
            <a:r>
              <a:rPr lang="de-CH" baseline="0" dirty="0" smtClean="0"/>
              <a:t>Die folgenden Ausführungen beleuchten die </a:t>
            </a:r>
            <a:r>
              <a:rPr lang="de-CH" u="sng" baseline="0" dirty="0" smtClean="0"/>
              <a:t>wichtigsten </a:t>
            </a:r>
            <a:r>
              <a:rPr lang="de-CH" b="1" u="sng" baseline="0" dirty="0" smtClean="0"/>
              <a:t>Neuerungen</a:t>
            </a:r>
            <a:r>
              <a:rPr lang="de-CH" u="sng" baseline="0" dirty="0" smtClean="0"/>
              <a:t> im Beurteilungsregleme</a:t>
            </a:r>
            <a:r>
              <a:rPr lang="de-CH" u="none" baseline="0" dirty="0" smtClean="0"/>
              <a:t>nt und den </a:t>
            </a:r>
            <a:r>
              <a:rPr lang="de-CH" u="sng" baseline="0" dirty="0" smtClean="0"/>
              <a:t>Umsetzungsauftrag an die Schulen in Form des DEK-Auftrags</a:t>
            </a:r>
            <a:r>
              <a:rPr lang="de-CH" u="none" baseline="0" dirty="0" smtClean="0"/>
              <a:t>. Diese beiden Dokumente geben </a:t>
            </a:r>
            <a:r>
              <a:rPr lang="de-CH" baseline="0" dirty="0" smtClean="0"/>
              <a:t>den </a:t>
            </a:r>
            <a:r>
              <a:rPr lang="de-CH" u="sng" baseline="0" dirty="0" smtClean="0"/>
              <a:t>Rahmen</a:t>
            </a:r>
            <a:r>
              <a:rPr lang="de-CH" baseline="0" dirty="0" smtClean="0"/>
              <a:t> für die Arbeit in den Schulen </a:t>
            </a:r>
            <a:r>
              <a:rPr lang="de-CH" u="none" baseline="0" dirty="0" smtClean="0"/>
              <a:t>vor</a:t>
            </a:r>
            <a:r>
              <a:rPr lang="de-CH" baseline="0" dirty="0" smtClean="0"/>
              <a:t>. Gleichzeitig soll aufgezeigt werden, wo sich innerhalb dieser Vorgaben </a:t>
            </a:r>
            <a:r>
              <a:rPr lang="de-CH" u="sng" baseline="0" dirty="0" smtClean="0"/>
              <a:t>Gestaltungsspielräume</a:t>
            </a:r>
            <a:r>
              <a:rPr lang="de-CH" baseline="0" dirty="0" smtClean="0"/>
              <a:t> für die Schulen eröffnen. </a:t>
            </a:r>
          </a:p>
          <a:p>
            <a:endParaRPr lang="de-CH" baseline="0" dirty="0" smtClean="0"/>
          </a:p>
          <a:p>
            <a:endParaRPr lang="de-CH" dirty="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a:t>
            </a:fld>
            <a:endParaRPr lang="de-CH"/>
          </a:p>
        </p:txBody>
      </p:sp>
    </p:spTree>
    <p:extLst>
      <p:ext uri="{BB962C8B-B14F-4D97-AF65-F5344CB8AC3E}">
        <p14:creationId xmlns:p14="http://schemas.microsoft.com/office/powerpoint/2010/main" val="1065664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Instrument für die formative Fremdbeurteilung für den 2. bzw. 3. Zyklus zuhanden der Lehrperson.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Verglichen mit dem analogen Instrument für den 1. Zyklus wird die Progression des  Instruments für höhere Anforderungen sichtbar.</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40</a:t>
            </a:fld>
            <a:endParaRPr lang="de-CH"/>
          </a:p>
        </p:txBody>
      </p:sp>
    </p:spTree>
    <p:extLst>
      <p:ext uri="{BB962C8B-B14F-4D97-AF65-F5344CB8AC3E}">
        <p14:creationId xmlns:p14="http://schemas.microsoft.com/office/powerpoint/2010/main" val="4158929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Instrument für die summative Fremdbeurteilung für den 2. bzw. 3. Zyklus.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Ein entsprechendes Instrument für den 1. Zyklus ist nicht vorhaben. Für den 1. Zyklus wurde auf Instrumente verzichtet, weil hier die summative Beurteilung gegenüber den andern beiden Beurteilungsperspektiven geringere Bedeutung hat.</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41</a:t>
            </a:fld>
            <a:endParaRPr lang="de-CH"/>
          </a:p>
        </p:txBody>
      </p:sp>
    </p:spTree>
    <p:extLst>
      <p:ext uri="{BB962C8B-B14F-4D97-AF65-F5344CB8AC3E}">
        <p14:creationId xmlns:p14="http://schemas.microsoft.com/office/powerpoint/2010/main" val="3393307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42</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64128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43</a:t>
            </a:fld>
            <a:endParaRPr lang="de-CH"/>
          </a:p>
        </p:txBody>
      </p:sp>
    </p:spTree>
    <p:extLst>
      <p:ext uri="{BB962C8B-B14F-4D97-AF65-F5344CB8AC3E}">
        <p14:creationId xmlns:p14="http://schemas.microsoft.com/office/powerpoint/2010/main" val="4064161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Zur vertiefenden Auseinandersetzung mit den Formen von Kompetenznachweisen und den damit verbundenen Beurteilungsinstrumenten steht auf der Website des Amts für Volksschule eine interaktive PowerPoint zur Verfügung.</a:t>
            </a: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ts val="2900"/>
              </a:lnSpc>
              <a:spcBef>
                <a:spcPct val="0"/>
              </a:spcBef>
              <a:spcAft>
                <a:spcPct val="0"/>
              </a:spcAft>
              <a:buClrTx/>
              <a:buSzTx/>
              <a:buFontTx/>
              <a:buNone/>
              <a:tabLst/>
              <a:defRPr/>
            </a:pPr>
            <a:fld id="{C8F75043-05FE-4BAC-96E0-44C3AD7477B4}" type="slidenum">
              <a:rPr kumimoji="0" lang="de-CH"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ts val="2900"/>
                </a:lnSpc>
                <a:spcBef>
                  <a:spcPct val="0"/>
                </a:spcBef>
                <a:spcAft>
                  <a:spcPct val="0"/>
                </a:spcAft>
                <a:buClrTx/>
                <a:buSzTx/>
                <a:buFontTx/>
                <a:buNone/>
                <a:tabLst/>
                <a:defRPr/>
              </a:pPr>
              <a:t>44</a:t>
            </a:fld>
            <a:endParaRPr kumimoji="0" lang="de-CH"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42525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45</a:t>
            </a:fld>
            <a:endParaRPr lang="de-CH"/>
          </a:p>
        </p:txBody>
      </p:sp>
    </p:spTree>
    <p:extLst>
      <p:ext uri="{BB962C8B-B14F-4D97-AF65-F5344CB8AC3E}">
        <p14:creationId xmlns:p14="http://schemas.microsoft.com/office/powerpoint/2010/main" val="2449577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weiterführende Anregung kann für die Weiterarbeit im Team genutzt werden.</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46</a:t>
            </a:fld>
            <a:endParaRPr lang="de-CH"/>
          </a:p>
        </p:txBody>
      </p:sp>
    </p:spTree>
    <p:extLst>
      <p:ext uri="{BB962C8B-B14F-4D97-AF65-F5344CB8AC3E}">
        <p14:creationId xmlns:p14="http://schemas.microsoft.com/office/powerpoint/2010/main" val="2701609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47</a:t>
            </a:fld>
            <a:endParaRPr lang="de-CH"/>
          </a:p>
        </p:txBody>
      </p:sp>
    </p:spTree>
    <p:extLst>
      <p:ext uri="{BB962C8B-B14F-4D97-AF65-F5344CB8AC3E}">
        <p14:creationId xmlns:p14="http://schemas.microsoft.com/office/powerpoint/2010/main" val="1559016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48</a:t>
            </a:fld>
            <a:endParaRPr lang="de-CH"/>
          </a:p>
        </p:txBody>
      </p:sp>
    </p:spTree>
    <p:extLst>
      <p:ext uri="{BB962C8B-B14F-4D97-AF65-F5344CB8AC3E}">
        <p14:creationId xmlns:p14="http://schemas.microsoft.com/office/powerpoint/2010/main" val="2646978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49</a:t>
            </a:fld>
            <a:endParaRPr lang="de-CH"/>
          </a:p>
        </p:txBody>
      </p:sp>
    </p:spTree>
    <p:extLst>
      <p:ext uri="{BB962C8B-B14F-4D97-AF65-F5344CB8AC3E}">
        <p14:creationId xmlns:p14="http://schemas.microsoft.com/office/powerpoint/2010/main" val="184447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smtClean="0"/>
              <a:t>Zur ersten</a:t>
            </a:r>
            <a:r>
              <a:rPr lang="de-CH" baseline="0" dirty="0" smtClean="0"/>
              <a:t> Vorgabe, dem </a:t>
            </a:r>
            <a:r>
              <a:rPr lang="de-CH" u="sng" baseline="0" dirty="0" smtClean="0"/>
              <a:t>Beurteilungsreglement</a:t>
            </a:r>
            <a:r>
              <a:rPr lang="de-CH" baseline="0" dirty="0" smtClean="0"/>
              <a:t>. </a:t>
            </a:r>
            <a:endParaRPr lang="de-CH" dirty="0" smtClean="0"/>
          </a:p>
          <a:p>
            <a:pPr marL="0" indent="0">
              <a:buNone/>
            </a:pPr>
            <a:endParaRPr lang="de-CH" dirty="0" smtClean="0"/>
          </a:p>
          <a:p>
            <a:pPr marL="0" indent="0">
              <a:buNone/>
            </a:pPr>
            <a:r>
              <a:rPr lang="de-CH" dirty="0" smtClean="0"/>
              <a:t>Die Paragrafen 1-6 beschreiben</a:t>
            </a:r>
            <a:r>
              <a:rPr lang="de-CH" baseline="0" dirty="0" smtClean="0"/>
              <a:t> die formalen Vorgaben zum </a:t>
            </a:r>
            <a:r>
              <a:rPr lang="de-CH" b="1" baseline="0" dirty="0" smtClean="0"/>
              <a:t>Zeugnis</a:t>
            </a:r>
            <a:r>
              <a:rPr lang="de-CH" baseline="0" dirty="0" smtClean="0"/>
              <a:t>. So wird beispielweise abschliessend benannt, welche </a:t>
            </a:r>
            <a:r>
              <a:rPr lang="de-CH" u="sng" baseline="0" dirty="0" smtClean="0"/>
              <a:t>Dokumente ins Zeugnis gehören </a:t>
            </a:r>
            <a:r>
              <a:rPr lang="de-CH" baseline="0" dirty="0" smtClean="0"/>
              <a:t>(§1), dass die </a:t>
            </a:r>
            <a:r>
              <a:rPr lang="de-CH" u="sng" baseline="0" dirty="0" smtClean="0"/>
              <a:t>Schulzeit</a:t>
            </a:r>
            <a:r>
              <a:rPr lang="de-CH" baseline="0" dirty="0" smtClean="0"/>
              <a:t> einer Schülerin im Kanton Thurgau </a:t>
            </a:r>
            <a:r>
              <a:rPr lang="de-CH" u="sng" baseline="0" dirty="0" smtClean="0"/>
              <a:t>lückenlos dokumentiert </a:t>
            </a:r>
            <a:r>
              <a:rPr lang="de-CH" baseline="0" dirty="0" smtClean="0"/>
              <a:t>sein muss (§3) und dass </a:t>
            </a:r>
            <a:r>
              <a:rPr lang="de-CH" u="sng" baseline="0" dirty="0" smtClean="0"/>
              <a:t>Veränderungen</a:t>
            </a:r>
            <a:r>
              <a:rPr lang="de-CH" baseline="0" dirty="0" smtClean="0"/>
              <a:t> am Zeugnis nicht zulässig sind (§5). </a:t>
            </a:r>
          </a:p>
          <a:p>
            <a:pPr marL="0" indent="0">
              <a:buNone/>
            </a:pPr>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i="1" baseline="0" dirty="0" smtClean="0"/>
              <a:t>klick</a:t>
            </a:r>
            <a:endParaRPr lang="de-CH" i="1" dirty="0" smtClean="0"/>
          </a:p>
          <a:p>
            <a:pPr marL="0" indent="0">
              <a:buNone/>
            </a:pPr>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smtClean="0"/>
              <a:t>Das</a:t>
            </a:r>
            <a:r>
              <a:rPr lang="de-CH" baseline="0" dirty="0" smtClean="0"/>
              <a:t> zweite Kapitel enthält Aussagen zur</a:t>
            </a:r>
            <a:r>
              <a:rPr lang="de-CH" dirty="0" smtClean="0"/>
              <a:t> </a:t>
            </a:r>
            <a:r>
              <a:rPr lang="de-CH" b="1" dirty="0" smtClean="0"/>
              <a:t>Beurteilung im Zeugnis.</a:t>
            </a:r>
            <a:r>
              <a:rPr lang="de-CH" b="1" baseline="0" dirty="0" smtClean="0"/>
              <a:t> </a:t>
            </a:r>
            <a:r>
              <a:rPr lang="de-CH" b="0" dirty="0" smtClean="0"/>
              <a:t>Im </a:t>
            </a:r>
            <a:r>
              <a:rPr lang="de-CH" b="0" u="sng" dirty="0" smtClean="0"/>
              <a:t>Kindergarten</a:t>
            </a:r>
            <a:r>
              <a:rPr lang="de-CH" b="0" dirty="0" smtClean="0"/>
              <a:t> werden wie bis anhin der Besuch sowie die Durchführung des Standortgesprächs bestätigt. Neu liegen diese Dokumente der Zeugnismappe bei.</a:t>
            </a:r>
            <a:r>
              <a:rPr lang="de-CH" b="0" baseline="0"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smtClean="0"/>
              <a:t>In der 1. und 2. Klasse der Primarschule werden die Fachleistungen am</a:t>
            </a:r>
            <a:r>
              <a:rPr lang="de-CH" baseline="0" dirty="0" smtClean="0"/>
              <a:t> Ende des Schuljahres </a:t>
            </a:r>
            <a:r>
              <a:rPr lang="de-CH" dirty="0" smtClean="0"/>
              <a:t>mit </a:t>
            </a:r>
            <a:r>
              <a:rPr lang="de-CH" u="sng" dirty="0" smtClean="0"/>
              <a:t>Wortprädikaten</a:t>
            </a:r>
            <a:r>
              <a:rPr lang="de-CH" dirty="0" smtClean="0"/>
              <a:t>, ab der 3. Klasse </a:t>
            </a:r>
            <a:r>
              <a:rPr lang="de-CH" u="sng" dirty="0" smtClean="0"/>
              <a:t>mit den bekannten Noten </a:t>
            </a:r>
            <a:r>
              <a:rPr lang="de-CH" dirty="0" smtClean="0"/>
              <a:t>beurteilt. Die Einschätzung zum </a:t>
            </a:r>
            <a:r>
              <a:rPr lang="de-CH" u="sng" dirty="0" smtClean="0"/>
              <a:t>Lern-, Arbeits- und Sozialverhalten</a:t>
            </a:r>
            <a:r>
              <a:rPr lang="de-CH" baseline="0" dirty="0" smtClean="0"/>
              <a:t> </a:t>
            </a:r>
            <a:r>
              <a:rPr lang="de-CH" dirty="0" smtClean="0"/>
              <a:t>liegt in leicht</a:t>
            </a:r>
            <a:r>
              <a:rPr lang="de-CH" baseline="0" dirty="0" smtClean="0"/>
              <a:t> angepasster Form</a:t>
            </a:r>
            <a:r>
              <a:rPr lang="de-CH" dirty="0" smtClean="0"/>
              <a:t> ab der 1. Klasse der Primarschule dem Zeugnis bei.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0" baseline="0" dirty="0" smtClean="0"/>
              <a:t>Beim jährlich stattfindenden </a:t>
            </a:r>
            <a:r>
              <a:rPr lang="de-CH" b="0" u="sng" baseline="0" dirty="0" smtClean="0"/>
              <a:t>Standortgespräch</a:t>
            </a:r>
            <a:r>
              <a:rPr lang="de-CH" b="0" baseline="0" dirty="0" smtClean="0"/>
              <a:t> (§8) ist die Beteiligung der </a:t>
            </a:r>
            <a:r>
              <a:rPr lang="de-CH" b="0" baseline="0" dirty="0" err="1" smtClean="0"/>
              <a:t>SuS</a:t>
            </a:r>
            <a:r>
              <a:rPr lang="de-CH" b="0" baseline="0" dirty="0" smtClean="0"/>
              <a:t> ab der 3. Klasse Primarschule verbindlich. Zu den Standortgesprächen erarbeitet das AV einen Handbuch-Beitrag mit Verweis auf </a:t>
            </a:r>
            <a:r>
              <a:rPr lang="de-CH" b="0" baseline="0" dirty="0" err="1" smtClean="0"/>
              <a:t>zyklenspezifische</a:t>
            </a:r>
            <a:r>
              <a:rPr lang="de-CH" b="0" baseline="0" dirty="0" smtClean="0"/>
              <a:t> Instrumente, der im Laufe dieses Schuljahrs erscheinen wird. </a:t>
            </a:r>
            <a:br>
              <a:rPr lang="de-CH" b="0" baseline="0" dirty="0" smtClean="0"/>
            </a:br>
            <a:r>
              <a:rPr lang="de-CH" b="0" baseline="0" dirty="0" smtClean="0"/>
              <a:t>§ 14 regelt, dass </a:t>
            </a:r>
            <a:r>
              <a:rPr lang="de-CH" b="0" u="sng" baseline="0" dirty="0" smtClean="0"/>
              <a:t>standardisierte Tests </a:t>
            </a:r>
            <a:r>
              <a:rPr lang="de-CH" b="0" baseline="0" dirty="0" smtClean="0"/>
              <a:t>nicht Bestandteil der Gesamtbeurteilung im Zeugnis sind, hingegen als zusätzliche Informationsquelle in den Standortgesprächen genutzt werden können. </a:t>
            </a:r>
          </a:p>
          <a:p>
            <a:pPr marL="0" indent="0">
              <a:buNone/>
            </a:pPr>
            <a:r>
              <a:rPr lang="de-CH" b="0" baseline="0" dirty="0" smtClean="0"/>
              <a:t>Neu ist § 10, er beschreibt wie die </a:t>
            </a:r>
            <a:r>
              <a:rPr lang="de-CH" b="0" u="sng" baseline="0" dirty="0" smtClean="0"/>
              <a:t>Gesamtbeurteilung</a:t>
            </a:r>
            <a:r>
              <a:rPr lang="de-CH" b="0" baseline="0" dirty="0" smtClean="0"/>
              <a:t> im Zeugnis zustande kommt. </a:t>
            </a:r>
            <a:endParaRPr lang="de-CH" i="1" dirty="0" smtClean="0"/>
          </a:p>
          <a:p>
            <a:pPr marL="0" indent="0">
              <a:buNone/>
            </a:pPr>
            <a:endParaRPr lang="de-CH" b="0" baseline="0" dirty="0" smtClean="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5</a:t>
            </a:fld>
            <a:endParaRPr lang="de-CH"/>
          </a:p>
        </p:txBody>
      </p:sp>
    </p:spTree>
    <p:extLst>
      <p:ext uri="{BB962C8B-B14F-4D97-AF65-F5344CB8AC3E}">
        <p14:creationId xmlns:p14="http://schemas.microsoft.com/office/powerpoint/2010/main" val="3341093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weiterführende Anregung kann für die Weiterarbeit im Team genutzt werden.</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50</a:t>
            </a:fld>
            <a:endParaRPr lang="de-CH"/>
          </a:p>
        </p:txBody>
      </p:sp>
    </p:spTree>
    <p:extLst>
      <p:ext uri="{BB962C8B-B14F-4D97-AF65-F5344CB8AC3E}">
        <p14:creationId xmlns:p14="http://schemas.microsoft.com/office/powerpoint/2010/main" val="2088219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u="sng" dirty="0" smtClean="0"/>
              <a:t>Gesamtbeurteilung (§10)</a:t>
            </a:r>
          </a:p>
          <a:p>
            <a:r>
              <a:rPr lang="de-CH" dirty="0" smtClean="0"/>
              <a:t>Die Wortprädikate und Noten im Zeugnis sind das Ergebnis einer fachlichen Gesamtbeurteilung. Sie entsteht</a:t>
            </a:r>
            <a:r>
              <a:rPr lang="de-CH" baseline="0" dirty="0" smtClean="0"/>
              <a:t> </a:t>
            </a:r>
            <a:r>
              <a:rPr lang="de-CH" dirty="0" smtClean="0"/>
              <a:t>durch eine Bilanzierung vielfältiger Informationen zum Lern- und Leistungsstand der Schülerin oder des Schülers. Die Lehrperson nimmt die Gesamtbeurteilung aufgrund eines </a:t>
            </a:r>
            <a:r>
              <a:rPr lang="de-CH" u="sng" dirty="0" smtClean="0"/>
              <a:t>professionellen Ermessensentscheids </a:t>
            </a:r>
            <a:r>
              <a:rPr lang="de-CH" dirty="0" smtClean="0"/>
              <a:t>vor. Sie stützt sich auf </a:t>
            </a:r>
            <a:r>
              <a:rPr lang="de-CH" u="sng" dirty="0" smtClean="0"/>
              <a:t>vielfältige Kompetenznachweise während der Zeugnisperiode </a:t>
            </a:r>
            <a:r>
              <a:rPr lang="de-CH" dirty="0" smtClean="0"/>
              <a:t>und nicht nur auf den Notendurchschnitt</a:t>
            </a:r>
            <a:r>
              <a:rPr lang="de-CH" baseline="0" dirty="0" smtClean="0"/>
              <a:t>.</a:t>
            </a:r>
          </a:p>
          <a:p>
            <a:endParaRPr lang="de-CH" dirty="0" smtClean="0"/>
          </a:p>
          <a:p>
            <a:r>
              <a:rPr lang="de-CH" dirty="0" smtClean="0"/>
              <a:t>Die </a:t>
            </a:r>
            <a:r>
              <a:rPr lang="de-CH" u="sng" dirty="0" smtClean="0"/>
              <a:t>kantonalen Vorgaben </a:t>
            </a:r>
            <a:r>
              <a:rPr lang="de-CH" dirty="0" smtClean="0"/>
              <a:t>zur Codierung der Fachleistungen mit Wortprädikaten und/oder Noten beziehen sich </a:t>
            </a:r>
            <a:r>
              <a:rPr lang="de-CH" u="sng" dirty="0" smtClean="0"/>
              <a:t>ausschliesslich auf das Zeugnis</a:t>
            </a:r>
            <a:r>
              <a:rPr lang="de-CH" dirty="0" smtClean="0"/>
              <a:t>. Zur Form der vorgenommenen Beurteilungen </a:t>
            </a:r>
            <a:r>
              <a:rPr lang="de-CH" u="sng" dirty="0" smtClean="0"/>
              <a:t>während des Schuljahres bzw. Semesters </a:t>
            </a:r>
            <a:r>
              <a:rPr lang="de-CH" dirty="0" smtClean="0"/>
              <a:t>macht der Kanton bewusst keine Vorgaben, da sie den pädagogischen Gestaltungsspielraum der Schulen beschneiden würden. Dies ist vielmehr Gegenstand der gemäss § 20 Beurteilungsreglement weiterzuentwickelnden Beurteilungskultur. </a:t>
            </a:r>
          </a:p>
          <a:p>
            <a:endParaRPr lang="de-CH" dirty="0" smtClean="0"/>
          </a:p>
          <a:p>
            <a:r>
              <a:rPr lang="de-CH" dirty="0" smtClean="0"/>
              <a:t>Somit steht es den Schulen frei, während des Schuljahres bzw. Semesters auf Noten zu verzichten. Beurteilungen können auch in Form von Wortprädikaten, Symbolen, Farben, Punkten, Kommentaren, einem Bericht, einer mündlichen Rückmeldung etc. erfolgen, um die Schülerinnen und Schüler sowie deren Eltern über den Lernstand zu informieren.</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6</a:t>
            </a:fld>
            <a:endParaRPr lang="de-CH"/>
          </a:p>
        </p:txBody>
      </p:sp>
    </p:spTree>
    <p:extLst>
      <p:ext uri="{BB962C8B-B14F-4D97-AF65-F5344CB8AC3E}">
        <p14:creationId xmlns:p14="http://schemas.microsoft.com/office/powerpoint/2010/main" val="473060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b="0" baseline="0" dirty="0" smtClean="0"/>
              <a:t>Aussagen zur </a:t>
            </a:r>
            <a:r>
              <a:rPr lang="de-CH" b="1" baseline="0" dirty="0" smtClean="0"/>
              <a:t>Beurteilung der Fachleistungen </a:t>
            </a:r>
            <a:r>
              <a:rPr lang="de-CH" b="0" baseline="0" dirty="0" smtClean="0"/>
              <a:t>machen die §§ 15-19.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b="1" baseline="0" dirty="0" smtClean="0"/>
          </a:p>
          <a:p>
            <a:pPr marL="0" indent="0">
              <a:buNone/>
            </a:pPr>
            <a:r>
              <a:rPr lang="de-CH" dirty="0" smtClean="0"/>
              <a:t>Künftig wird die Schulsprache </a:t>
            </a:r>
            <a:r>
              <a:rPr lang="de-CH" u="sng" dirty="0" smtClean="0"/>
              <a:t>Deutsch</a:t>
            </a:r>
            <a:r>
              <a:rPr lang="de-CH" dirty="0" smtClean="0"/>
              <a:t> ab der 3. Klasse der Primarschule mit einer Gesamtnote beurteilt. Ergänzend dazu werden die Leistungen in den Kompetenzbereichen Hören, Lesen, Sprechen und Schreiben mit Wortprädikaten ausgewiesen, wobei die weiteren Kompetenzbereiche gemäss Lehrplan miteinbezogen werden. </a:t>
            </a:r>
          </a:p>
          <a:p>
            <a:pPr marL="0" indent="0">
              <a:buNone/>
            </a:pPr>
            <a:r>
              <a:rPr lang="de-CH" u="sng" dirty="0" smtClean="0"/>
              <a:t>Englisch und Französisch </a:t>
            </a:r>
            <a:r>
              <a:rPr lang="de-CH" dirty="0" smtClean="0"/>
              <a:t>werden in allen Zyklen mit einer Gesamtnote beurteilt.</a:t>
            </a:r>
          </a:p>
          <a:p>
            <a:pPr marL="0" indent="0">
              <a:buNone/>
            </a:pPr>
            <a:endParaRPr lang="de-CH" dirty="0" smtClean="0"/>
          </a:p>
          <a:p>
            <a:pPr marL="0" indent="0">
              <a:buNone/>
            </a:pPr>
            <a:r>
              <a:rPr lang="de-CH" dirty="0" smtClean="0"/>
              <a:t>Während in </a:t>
            </a:r>
            <a:r>
              <a:rPr lang="de-CH" u="sng" dirty="0" smtClean="0"/>
              <a:t>Mathematik</a:t>
            </a:r>
            <a:r>
              <a:rPr lang="de-CH" dirty="0" smtClean="0"/>
              <a:t> die bekannten Regelungen bestehen bleiben, werden die Fachleistungen in der Sekundarschule in </a:t>
            </a:r>
            <a:r>
              <a:rPr lang="de-CH" u="sng" dirty="0" smtClean="0"/>
              <a:t>Natur und Technik </a:t>
            </a:r>
            <a:r>
              <a:rPr lang="de-CH" dirty="0" smtClean="0"/>
              <a:t>mit Einzelnoten beurteilt. Wichtig für eine flexible Unterrichtsorganisation ist, dass Physik, Chemie und Biologie in den ersten drei Semestern mindestens je einmal beurteilt werden müssen. Die Leistungen in Geografie und Geschichte werden in der Sekundarschule mit einer Gesamtnote in Räume, Zeiten, Gesellschaften ausgewiesen. </a:t>
            </a:r>
          </a:p>
          <a:p>
            <a:pPr marL="0" indent="0">
              <a:buNone/>
            </a:pPr>
            <a:endParaRPr lang="de-CH" dirty="0" smtClean="0"/>
          </a:p>
          <a:p>
            <a:pPr marL="0" indent="0">
              <a:buNone/>
            </a:pPr>
            <a:r>
              <a:rPr lang="de-CH" dirty="0" smtClean="0"/>
              <a:t>Die Fachleistungen in </a:t>
            </a:r>
            <a:r>
              <a:rPr lang="de-CH" u="sng" dirty="0" smtClean="0"/>
              <a:t>Medien und Informatik </a:t>
            </a:r>
            <a:r>
              <a:rPr lang="de-CH" dirty="0" smtClean="0"/>
              <a:t>werden ab der 1. Klasse der Primarschule im Fachunterricht mitbeurteilt. Sie werden zusätzlich mit einer Note im Zeugnis ausgewiesen, wenn gemäss Stundentafel spezielle Zeitgefässe dafür zur Verfügung stehen. </a:t>
            </a:r>
          </a:p>
          <a:p>
            <a:pPr marL="0" indent="0">
              <a:buNone/>
            </a:pPr>
            <a:endParaRPr lang="de-CH" dirty="0" smtClean="0"/>
          </a:p>
          <a:p>
            <a:pPr marL="0" indent="0">
              <a:buNone/>
            </a:pPr>
            <a:r>
              <a:rPr lang="de-CH" dirty="0" smtClean="0"/>
              <a:t>Neu ins Reglement</a:t>
            </a:r>
            <a:r>
              <a:rPr lang="de-CH" baseline="0" dirty="0" smtClean="0"/>
              <a:t> aufgenommen wurde § 20.</a:t>
            </a: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7</a:t>
            </a:fld>
            <a:endParaRPr lang="de-CH"/>
          </a:p>
        </p:txBody>
      </p:sp>
    </p:spTree>
    <p:extLst>
      <p:ext uri="{BB962C8B-B14F-4D97-AF65-F5344CB8AC3E}">
        <p14:creationId xmlns:p14="http://schemas.microsoft.com/office/powerpoint/2010/main" val="402880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u="sng" dirty="0" smtClean="0"/>
              <a:t>Abgestimmte Beurteilungskultur (§20)</a:t>
            </a:r>
          </a:p>
          <a:p>
            <a:r>
              <a:rPr lang="de-CH" dirty="0" smtClean="0"/>
              <a:t>Gemäss Gesetz über die Volksschule sind die Schulbehörden zusammen mit den Schulleitungen verantwortlich für das </a:t>
            </a:r>
            <a:r>
              <a:rPr lang="de-CH" u="sng" dirty="0" smtClean="0"/>
              <a:t>pädagogische Profil der Schule </a:t>
            </a:r>
            <a:r>
              <a:rPr lang="de-CH" dirty="0" smtClean="0"/>
              <a:t>bzw. die </a:t>
            </a:r>
            <a:r>
              <a:rPr lang="de-CH" u="sng" dirty="0" smtClean="0"/>
              <a:t>pädagogische Führung einer Schuleinheit</a:t>
            </a:r>
            <a:r>
              <a:rPr lang="de-CH" dirty="0" smtClean="0"/>
              <a:t>. Entsprechend der Vielfalt der pädagogischen Konzepte ist von einer ebenso vielfältigen Beurteilungspraxis in den Schulen auszugehen. Diese lokalen Gestaltungsspielräume sind gewollt und entsprechend zuzulassen.</a:t>
            </a:r>
          </a:p>
          <a:p>
            <a:endParaRPr lang="de-CH" dirty="0" smtClean="0"/>
          </a:p>
          <a:p>
            <a:r>
              <a:rPr lang="de-CH" dirty="0" smtClean="0"/>
              <a:t>§ 20 des Beurteilungsreglements</a:t>
            </a:r>
            <a:r>
              <a:rPr lang="de-CH" baseline="0" dirty="0" smtClean="0"/>
              <a:t> beauftragt deshalb die Schulen, </a:t>
            </a:r>
            <a:r>
              <a:rPr lang="de-CH" u="sng" dirty="0" smtClean="0"/>
              <a:t>innerhalb der kantonalen Vorgaben </a:t>
            </a:r>
            <a:r>
              <a:rPr lang="de-CH" dirty="0" smtClean="0"/>
              <a:t>an einer </a:t>
            </a:r>
            <a:r>
              <a:rPr lang="de-CH" u="sng" dirty="0" smtClean="0"/>
              <a:t>abgestimmten Beurteilungskultur </a:t>
            </a:r>
            <a:r>
              <a:rPr lang="de-CH" dirty="0" smtClean="0"/>
              <a:t>zu arbeiten.</a:t>
            </a:r>
            <a:r>
              <a:rPr lang="de-CH" baseline="0" dirty="0" smtClean="0"/>
              <a:t> Ziel ist es, </a:t>
            </a:r>
            <a:r>
              <a:rPr lang="de-CH" dirty="0" smtClean="0"/>
              <a:t>dass sich die Beurteilungspraxen der Lehrpersonen angleichen.</a:t>
            </a:r>
          </a:p>
          <a:p>
            <a:endParaRPr lang="de-CH" dirty="0" smtClean="0"/>
          </a:p>
          <a:p>
            <a:r>
              <a:rPr lang="de-CH" sz="1200" b="0" i="0" u="none" strike="noStrike" kern="1200" baseline="0" dirty="0" smtClean="0">
                <a:solidFill>
                  <a:schemeClr val="tx1"/>
                </a:solidFill>
                <a:latin typeface="Times New Roman" pitchFamily="18" charset="0"/>
                <a:ea typeface="+mn-ea"/>
                <a:cs typeface="+mn-cs"/>
              </a:rPr>
              <a:t>Eine kohärente und abgestimmte Beurteilungskultur kann nicht per Beschluss eingeführt, sondern muss in einem </a:t>
            </a:r>
            <a:r>
              <a:rPr lang="de-CH" sz="1200" b="0" i="0" u="sng" strike="noStrike" kern="1200" baseline="0" dirty="0" smtClean="0">
                <a:solidFill>
                  <a:schemeClr val="tx1"/>
                </a:solidFill>
                <a:latin typeface="Times New Roman" pitchFamily="18" charset="0"/>
                <a:ea typeface="+mn-ea"/>
                <a:cs typeface="+mn-cs"/>
              </a:rPr>
              <a:t>schulischen Prozess </a:t>
            </a:r>
            <a:r>
              <a:rPr lang="de-CH" sz="1200" b="0" i="0" u="none" strike="noStrike" kern="1200" baseline="0" dirty="0" smtClean="0">
                <a:solidFill>
                  <a:schemeClr val="tx1"/>
                </a:solidFill>
                <a:latin typeface="Times New Roman" pitchFamily="18" charset="0"/>
                <a:ea typeface="+mn-ea"/>
                <a:cs typeface="+mn-cs"/>
              </a:rPr>
              <a:t>erarbeitet werden. Diesen legitimiert der kantonale Auftrag, der im </a:t>
            </a:r>
            <a:r>
              <a:rPr lang="de-CH" sz="1200" b="0" i="0" u="sng" strike="noStrike" kern="1200" baseline="0" dirty="0" smtClean="0">
                <a:solidFill>
                  <a:schemeClr val="tx1"/>
                </a:solidFill>
                <a:latin typeface="Times New Roman" pitchFamily="18" charset="0"/>
                <a:ea typeface="+mn-ea"/>
                <a:cs typeface="+mn-cs"/>
              </a:rPr>
              <a:t>DEK-Entscheid vom 27. August 2020 </a:t>
            </a:r>
            <a:r>
              <a:rPr lang="de-CH" sz="1200" b="0" i="0" u="none" strike="noStrike" kern="1200" baseline="0" dirty="0" smtClean="0">
                <a:solidFill>
                  <a:schemeClr val="tx1"/>
                </a:solidFill>
                <a:latin typeface="Times New Roman" pitchFamily="18" charset="0"/>
                <a:ea typeface="+mn-ea"/>
                <a:cs typeface="+mn-cs"/>
              </a:rPr>
              <a:t>formuliert ist. </a:t>
            </a:r>
          </a:p>
          <a:p>
            <a:endParaRPr lang="de-CH" sz="1200" b="0" i="0" u="none" strike="noStrike" kern="1200" baseline="0" dirty="0" smtClean="0">
              <a:solidFill>
                <a:schemeClr val="tx1"/>
              </a:solidFill>
              <a:latin typeface="Times New Roman" pitchFamily="18" charset="0"/>
              <a:ea typeface="+mn-ea"/>
              <a:cs typeface="+mn-cs"/>
              <a:sym typeface="Wingdings" panose="05000000000000000000" pitchFamily="2" charset="2"/>
            </a:endParaRPr>
          </a:p>
          <a:p>
            <a:endParaRPr lang="de-CH" sz="1200" b="0" i="0" u="none" strike="noStrike" kern="1200" baseline="0" dirty="0" smtClean="0">
              <a:solidFill>
                <a:schemeClr val="tx1"/>
              </a:solidFill>
              <a:latin typeface="Times New Roman" pitchFamily="18" charset="0"/>
              <a:ea typeface="+mn-ea"/>
              <a:cs typeface="+mn-cs"/>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8</a:t>
            </a:fld>
            <a:endParaRPr lang="de-CH"/>
          </a:p>
        </p:txBody>
      </p:sp>
    </p:spTree>
    <p:extLst>
      <p:ext uri="{BB962C8B-B14F-4D97-AF65-F5344CB8AC3E}">
        <p14:creationId xmlns:p14="http://schemas.microsoft.com/office/powerpoint/2010/main" val="176828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Die Schulen sind beauftragt, </a:t>
            </a:r>
            <a:r>
              <a:rPr lang="de-CH" dirty="0" smtClean="0"/>
              <a:t>am Thema Beurteilung mit den</a:t>
            </a:r>
            <a:r>
              <a:rPr lang="de-CH" baseline="0" dirty="0" smtClean="0"/>
              <a:t> folgenden Zielsetzungen </a:t>
            </a:r>
            <a:r>
              <a:rPr lang="de-CH" dirty="0" smtClean="0"/>
              <a:t>zu</a:t>
            </a:r>
            <a:r>
              <a:rPr lang="de-CH" baseline="0" dirty="0" smtClean="0"/>
              <a:t> arbeiten. </a:t>
            </a:r>
          </a:p>
          <a:p>
            <a:endParaRPr lang="de-CH" baseline="0" dirty="0" smtClean="0"/>
          </a:p>
          <a:p>
            <a:pPr marL="171450" indent="-171450">
              <a:buFont typeface="Arial" panose="020B0604020202020204" pitchFamily="34" charset="0"/>
              <a:buChar char="•"/>
            </a:pPr>
            <a:r>
              <a:rPr lang="de-CH" dirty="0" smtClean="0"/>
              <a:t>Die Aussagen im</a:t>
            </a:r>
            <a:r>
              <a:rPr lang="de-CH" baseline="0" dirty="0" smtClean="0"/>
              <a:t> Lehrplan zur Beurteilung, das </a:t>
            </a:r>
            <a:r>
              <a:rPr lang="de-CH" dirty="0" smtClean="0"/>
              <a:t>Beurteilungsreglement und die Zeugnisformulare</a:t>
            </a:r>
            <a:r>
              <a:rPr lang="de-CH" baseline="0" dirty="0" smtClean="0"/>
              <a:t> </a:t>
            </a:r>
            <a:r>
              <a:rPr lang="de-CH" dirty="0" smtClean="0"/>
              <a:t>sind</a:t>
            </a:r>
            <a:r>
              <a:rPr lang="de-CH" baseline="0" dirty="0" smtClean="0"/>
              <a:t> </a:t>
            </a:r>
            <a:r>
              <a:rPr lang="de-CH" u="sng" dirty="0" smtClean="0"/>
              <a:t>verstanden</a:t>
            </a:r>
            <a:r>
              <a:rPr lang="de-CH" baseline="0" dirty="0" smtClean="0"/>
              <a:t> und werden </a:t>
            </a:r>
            <a:r>
              <a:rPr lang="de-CH" u="sng" baseline="0" dirty="0" smtClean="0"/>
              <a:t>ab Schuljahr 2021/22 angewendet</a:t>
            </a:r>
            <a:r>
              <a:rPr lang="de-CH" baseline="0" dirty="0" smtClean="0"/>
              <a:t>. </a:t>
            </a:r>
          </a:p>
          <a:p>
            <a:pPr marL="171450" indent="-171450">
              <a:buFont typeface="Arial" panose="020B0604020202020204" pitchFamily="34" charset="0"/>
              <a:buChar char="•"/>
            </a:pPr>
            <a:r>
              <a:rPr lang="de-CH" baseline="0" dirty="0" smtClean="0"/>
              <a:t>Die Schulleitungen verschaffen sich einen </a:t>
            </a:r>
            <a:r>
              <a:rPr lang="de-CH" u="sng" baseline="0" dirty="0" smtClean="0"/>
              <a:t>Überblick</a:t>
            </a:r>
            <a:r>
              <a:rPr lang="de-CH" baseline="0" dirty="0" smtClean="0"/>
              <a:t> zum Stand der </a:t>
            </a:r>
            <a:r>
              <a:rPr lang="de-CH" u="sng" baseline="0" dirty="0" smtClean="0"/>
              <a:t>Beurteilungskompetenzen ihrer LP</a:t>
            </a:r>
            <a:r>
              <a:rPr lang="de-CH" u="none" baseline="0" dirty="0" smtClean="0"/>
              <a:t>, </a:t>
            </a:r>
            <a:r>
              <a:rPr lang="de-CH" u="sng" baseline="0" dirty="0" smtClean="0"/>
              <a:t>fördern</a:t>
            </a:r>
            <a:r>
              <a:rPr lang="de-CH" u="none" baseline="0" dirty="0" smtClean="0"/>
              <a:t> </a:t>
            </a:r>
            <a:r>
              <a:rPr lang="de-CH" baseline="0" dirty="0" smtClean="0"/>
              <a:t>diese in angemessener Weise </a:t>
            </a:r>
            <a:r>
              <a:rPr lang="de-CH" u="none" baseline="0" dirty="0" smtClean="0"/>
              <a:t>und </a:t>
            </a:r>
            <a:r>
              <a:rPr lang="de-CH" u="sng" baseline="0" dirty="0" smtClean="0"/>
              <a:t>überprüfen</a:t>
            </a:r>
            <a:r>
              <a:rPr lang="de-CH" u="none" baseline="0" dirty="0" smtClean="0"/>
              <a:t> die Wirkung dieser Massnahmen. </a:t>
            </a:r>
          </a:p>
          <a:p>
            <a:pPr marL="171450" indent="-171450">
              <a:buFont typeface="Arial" panose="020B0604020202020204" pitchFamily="34" charset="0"/>
              <a:buChar char="•"/>
            </a:pPr>
            <a:r>
              <a:rPr lang="de-CH" u="none" baseline="0" dirty="0" smtClean="0"/>
              <a:t>Die Thurgauer Schulen </a:t>
            </a:r>
            <a:r>
              <a:rPr lang="de-CH" u="sng" baseline="0" dirty="0" smtClean="0"/>
              <a:t>entwickeln</a:t>
            </a:r>
            <a:r>
              <a:rPr lang="de-CH" u="none" baseline="0" dirty="0" smtClean="0"/>
              <a:t> ihre abgestimmte Beurteilungskultur weiter und </a:t>
            </a:r>
            <a:r>
              <a:rPr lang="de-CH" u="sng" baseline="0" dirty="0" smtClean="0"/>
              <a:t>dokumentieren</a:t>
            </a:r>
            <a:r>
              <a:rPr lang="de-CH" u="none" baseline="0" dirty="0" smtClean="0"/>
              <a:t> dies in geeigneter Form. </a:t>
            </a:r>
          </a:p>
          <a:p>
            <a:pPr marL="171450" indent="-171450">
              <a:buFont typeface="Arial" panose="020B0604020202020204" pitchFamily="34" charset="0"/>
              <a:buChar char="•"/>
            </a:pPr>
            <a:endParaRPr lang="de-CH" u="none"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Die </a:t>
            </a:r>
            <a:r>
              <a:rPr kumimoji="0" lang="de-CH" sz="1200" b="0" i="0" u="sng" strike="noStrike" kern="1200" cap="none" spc="0" normalizeH="0" baseline="0" noProof="0" dirty="0" smtClean="0">
                <a:ln>
                  <a:noFill/>
                </a:ln>
                <a:solidFill>
                  <a:srgbClr val="000000"/>
                </a:solidFill>
                <a:effectLst/>
                <a:uLnTx/>
                <a:uFillTx/>
                <a:latin typeface="Times New Roman" pitchFamily="18" charset="0"/>
                <a:ea typeface="+mn-ea"/>
                <a:cs typeface="+mn-cs"/>
              </a:rPr>
              <a:t>Indikatoren</a:t>
            </a:r>
            <a:r>
              <a:rPr kumimoji="0" lang="de-CH"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zu diesen Zielsetzungen stehen auf der AV-Website zur Verfügung. </a:t>
            </a:r>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baseline="0" dirty="0" smtClean="0"/>
              <a:t>Frühestens ab Schuljahr 2024/25 </a:t>
            </a:r>
            <a:r>
              <a:rPr lang="de-CH" u="sng" baseline="0" dirty="0" smtClean="0"/>
              <a:t>überprüft</a:t>
            </a:r>
            <a:r>
              <a:rPr lang="de-CH" baseline="0" dirty="0" smtClean="0"/>
              <a:t> dann der Kanton die Zielerreichung im Rahmen einer Fokusevaluation Unterricht mit Schwerpunkt Beurteilung. </a:t>
            </a:r>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pPr>
              <a:defRPr/>
            </a:pPr>
            <a:fld id="{C8F75043-05FE-4BAC-96E0-44C3AD7477B4}" type="slidenum">
              <a:rPr lang="de-CH" smtClean="0"/>
              <a:pPr>
                <a:defRPr/>
              </a:pPr>
              <a:t>9</a:t>
            </a:fld>
            <a:endParaRPr lang="de-CH"/>
          </a:p>
        </p:txBody>
      </p:sp>
    </p:spTree>
    <p:extLst>
      <p:ext uri="{BB962C8B-B14F-4D97-AF65-F5344CB8AC3E}">
        <p14:creationId xmlns:p14="http://schemas.microsoft.com/office/powerpoint/2010/main" val="2216372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Rectangle 1031"/>
          <p:cNvSpPr>
            <a:spLocks noChangeArrowheads="1"/>
          </p:cNvSpPr>
          <p:nvPr userDrawn="1"/>
        </p:nvSpPr>
        <p:spPr bwMode="auto">
          <a:xfrm>
            <a:off x="3794125" y="2338388"/>
            <a:ext cx="16002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endParaRPr lang="de-DE" altLang="de-DE"/>
          </a:p>
        </p:txBody>
      </p:sp>
      <p:pic>
        <p:nvPicPr>
          <p:cNvPr id="4" name="Picture 1034" descr="KTG113_Horizont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3429000"/>
            <a:ext cx="863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35"/>
          <p:cNvSpPr>
            <a:spLocks noChangeArrowheads="1"/>
          </p:cNvSpPr>
          <p:nvPr userDrawn="1"/>
        </p:nvSpPr>
        <p:spPr bwMode="auto">
          <a:xfrm>
            <a:off x="593725" y="582613"/>
            <a:ext cx="3598863"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lnSpc>
                <a:spcPts val="1600"/>
              </a:lnSpc>
            </a:pPr>
            <a:r>
              <a:rPr lang="de-CH" altLang="de-DE" sz="1400">
                <a:solidFill>
                  <a:schemeClr val="tx1"/>
                </a:solidFill>
              </a:rPr>
              <a:t>Amt für </a:t>
            </a:r>
            <a:r>
              <a:rPr lang="de-CH" altLang="de-DE" sz="1400" smtClean="0">
                <a:solidFill>
                  <a:schemeClr val="tx1"/>
                </a:solidFill>
              </a:rPr>
              <a:t>Volksschule</a:t>
            </a:r>
            <a:endParaRPr lang="de-CH" altLang="de-DE" sz="1400">
              <a:solidFill>
                <a:schemeClr val="tx1"/>
              </a:solidFill>
            </a:endParaRPr>
          </a:p>
        </p:txBody>
      </p:sp>
      <p:pic>
        <p:nvPicPr>
          <p:cNvPr id="6" name="Picture 1037" descr="logo_verw_t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0425" y="620713"/>
            <a:ext cx="25193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8" descr="KTG113_Horizont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1026"/>
          <p:cNvSpPr>
            <a:spLocks noGrp="1" noChangeArrowheads="1"/>
          </p:cNvSpPr>
          <p:nvPr>
            <p:ph type="ctrTitle"/>
          </p:nvPr>
        </p:nvSpPr>
        <p:spPr>
          <a:xfrm>
            <a:off x="593725" y="4114800"/>
            <a:ext cx="7848600" cy="1371600"/>
          </a:xfrm>
        </p:spPr>
        <p:txBody>
          <a:bodyPr/>
          <a:lstStyle>
            <a:lvl1pPr>
              <a:lnSpc>
                <a:spcPts val="5000"/>
              </a:lnSpc>
              <a:defRPr sz="4400">
                <a:solidFill>
                  <a:schemeClr val="tx1"/>
                </a:solidFill>
              </a:defRPr>
            </a:lvl1pPr>
          </a:lstStyle>
          <a:p>
            <a:pPr lvl="0"/>
            <a:r>
              <a:rPr lang="de-CH" noProof="0" smtClean="0"/>
              <a:t>Klicken Sie, um das Titelformat zu bearbeiten</a:t>
            </a:r>
          </a:p>
        </p:txBody>
      </p:sp>
      <p:sp>
        <p:nvSpPr>
          <p:cNvPr id="8" name="Rectangle 1028"/>
          <p:cNvSpPr>
            <a:spLocks noGrp="1" noChangeArrowheads="1"/>
          </p:cNvSpPr>
          <p:nvPr>
            <p:ph type="dt" sz="half" idx="10"/>
          </p:nvPr>
        </p:nvSpPr>
        <p:spPr>
          <a:xfrm>
            <a:off x="609600" y="6248400"/>
            <a:ext cx="1981200" cy="457200"/>
          </a:xfrm>
        </p:spPr>
        <p:txBody>
          <a:bodyPr/>
          <a:lstStyle>
            <a:lvl1pPr>
              <a:defRPr smtClean="0"/>
            </a:lvl1pPr>
          </a:lstStyle>
          <a:p>
            <a:pPr>
              <a:defRPr/>
            </a:pPr>
            <a:r>
              <a:rPr lang="de-DE" smtClean="0"/>
              <a:t>29.06.2021</a:t>
            </a:r>
            <a:endParaRPr lang="de-CH"/>
          </a:p>
        </p:txBody>
      </p:sp>
      <p:sp>
        <p:nvSpPr>
          <p:cNvPr id="9" name="Rectangle 1029"/>
          <p:cNvSpPr>
            <a:spLocks noGrp="1" noChangeArrowheads="1"/>
          </p:cNvSpPr>
          <p:nvPr>
            <p:ph type="ftr" sz="quarter" idx="11"/>
          </p:nvPr>
        </p:nvSpPr>
        <p:spPr>
          <a:xfrm>
            <a:off x="3124200" y="6248400"/>
            <a:ext cx="2895600" cy="457200"/>
          </a:xfrm>
        </p:spPr>
        <p:txBody>
          <a:bodyPr/>
          <a:lstStyle>
            <a:lvl1pPr>
              <a:defRPr smtClean="0"/>
            </a:lvl1pPr>
          </a:lstStyle>
          <a:p>
            <a:pPr>
              <a:defRPr/>
            </a:pPr>
            <a:r>
              <a:rPr lang="de-CH" smtClean="0"/>
              <a:t>Beurteilung ab Schuljahr 2021/22, Lehrpersonen </a:t>
            </a:r>
            <a:endParaRPr lang="de-CH"/>
          </a:p>
        </p:txBody>
      </p:sp>
      <p:sp>
        <p:nvSpPr>
          <p:cNvPr id="10" name="Rectangle 1030"/>
          <p:cNvSpPr>
            <a:spLocks noGrp="1" noChangeArrowheads="1"/>
          </p:cNvSpPr>
          <p:nvPr>
            <p:ph type="sldNum" sz="quarter" idx="12"/>
          </p:nvPr>
        </p:nvSpPr>
        <p:spPr>
          <a:xfrm>
            <a:off x="6553200" y="6248400"/>
            <a:ext cx="1905000" cy="457200"/>
          </a:xfrm>
        </p:spPr>
        <p:txBody>
          <a:bodyPr/>
          <a:lstStyle>
            <a:lvl1pPr>
              <a:defRPr smtClean="0"/>
            </a:lvl1pPr>
          </a:lstStyle>
          <a:p>
            <a:pPr>
              <a:defRPr/>
            </a:pPr>
            <a:fld id="{D96C946B-A064-401D-A998-C68FD02C60B0}" type="slidenum">
              <a:rPr lang="de-CH"/>
              <a:pPr>
                <a:defRPr/>
              </a:pPr>
              <a:t>‹Nr.›</a:t>
            </a:fld>
            <a:endParaRPr lang="de-CH"/>
          </a:p>
        </p:txBody>
      </p:sp>
    </p:spTree>
    <p:extLst>
      <p:ext uri="{BB962C8B-B14F-4D97-AF65-F5344CB8AC3E}">
        <p14:creationId xmlns:p14="http://schemas.microsoft.com/office/powerpoint/2010/main" val="30256349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AE86E15B-9F45-4802-8CDB-8ED90B7CE363}" type="slidenum">
              <a:rPr lang="de-CH"/>
              <a:pPr>
                <a:defRPr/>
              </a:pPr>
              <a:t>‹Nr.›</a:t>
            </a:fld>
            <a:endParaRPr lang="de-CH"/>
          </a:p>
        </p:txBody>
      </p:sp>
    </p:spTree>
    <p:extLst>
      <p:ext uri="{BB962C8B-B14F-4D97-AF65-F5344CB8AC3E}">
        <p14:creationId xmlns:p14="http://schemas.microsoft.com/office/powerpoint/2010/main" val="422944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29425" y="1366838"/>
            <a:ext cx="2085975" cy="4881562"/>
          </a:xfrm>
        </p:spPr>
        <p:txBody>
          <a:bodyPr vert="eaVert"/>
          <a:lstStyle>
            <a:lvl1pPr>
              <a:defRPr>
                <a:solidFill>
                  <a:schemeClr val="tx1"/>
                </a:solidFill>
              </a:defRPr>
            </a:lvl1pPr>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568325" y="1366838"/>
            <a:ext cx="6108700" cy="488156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2876E87F-3670-4515-AA76-760DD37759FE}" type="slidenum">
              <a:rPr lang="de-CH"/>
              <a:pPr>
                <a:defRPr/>
              </a:pPr>
              <a:t>‹Nr.›</a:t>
            </a:fld>
            <a:endParaRPr lang="de-CH"/>
          </a:p>
        </p:txBody>
      </p:sp>
    </p:spTree>
    <p:extLst>
      <p:ext uri="{BB962C8B-B14F-4D97-AF65-F5344CB8AC3E}">
        <p14:creationId xmlns:p14="http://schemas.microsoft.com/office/powerpoint/2010/main" val="3325151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Rectangle 1031"/>
          <p:cNvSpPr>
            <a:spLocks noChangeArrowheads="1"/>
          </p:cNvSpPr>
          <p:nvPr userDrawn="1"/>
        </p:nvSpPr>
        <p:spPr bwMode="auto">
          <a:xfrm>
            <a:off x="3794125" y="2338388"/>
            <a:ext cx="16002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endParaRPr lang="de-DE" altLang="de-DE"/>
          </a:p>
        </p:txBody>
      </p:sp>
      <p:pic>
        <p:nvPicPr>
          <p:cNvPr id="4" name="Picture 1034" descr="KTG113_Horizont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3429000"/>
            <a:ext cx="863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35"/>
          <p:cNvSpPr>
            <a:spLocks noChangeArrowheads="1"/>
          </p:cNvSpPr>
          <p:nvPr userDrawn="1"/>
        </p:nvSpPr>
        <p:spPr bwMode="auto">
          <a:xfrm>
            <a:off x="593725" y="582613"/>
            <a:ext cx="3598863"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lnSpc>
                <a:spcPts val="1600"/>
              </a:lnSpc>
            </a:pPr>
            <a:r>
              <a:rPr lang="de-CH" altLang="de-DE" sz="1400">
                <a:solidFill>
                  <a:schemeClr val="tx1"/>
                </a:solidFill>
              </a:rPr>
              <a:t>Amt für Volksschule</a:t>
            </a:r>
          </a:p>
        </p:txBody>
      </p:sp>
      <p:pic>
        <p:nvPicPr>
          <p:cNvPr id="6" name="Picture 1037" descr="logo_verw_t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40425" y="620713"/>
            <a:ext cx="25193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8" descr="KTG113_Horizont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1026"/>
          <p:cNvSpPr>
            <a:spLocks noGrp="1" noChangeArrowheads="1"/>
          </p:cNvSpPr>
          <p:nvPr>
            <p:ph type="ctrTitle"/>
          </p:nvPr>
        </p:nvSpPr>
        <p:spPr>
          <a:xfrm>
            <a:off x="593725" y="4114800"/>
            <a:ext cx="7848600" cy="1371600"/>
          </a:xfrm>
        </p:spPr>
        <p:txBody>
          <a:bodyPr/>
          <a:lstStyle>
            <a:lvl1pPr>
              <a:lnSpc>
                <a:spcPts val="5000"/>
              </a:lnSpc>
              <a:defRPr sz="4400">
                <a:solidFill>
                  <a:schemeClr val="tx1"/>
                </a:solidFill>
              </a:defRPr>
            </a:lvl1pPr>
          </a:lstStyle>
          <a:p>
            <a:pPr lvl="0"/>
            <a:r>
              <a:rPr lang="de-CH" noProof="0"/>
              <a:t>Klicken Sie, um das Titelformat zu bearbeiten</a:t>
            </a:r>
          </a:p>
        </p:txBody>
      </p:sp>
      <p:sp>
        <p:nvSpPr>
          <p:cNvPr id="8" name="Rectangle 1028"/>
          <p:cNvSpPr>
            <a:spLocks noGrp="1" noChangeArrowheads="1"/>
          </p:cNvSpPr>
          <p:nvPr>
            <p:ph type="dt" sz="half" idx="10"/>
          </p:nvPr>
        </p:nvSpPr>
        <p:spPr>
          <a:xfrm>
            <a:off x="609600" y="6248400"/>
            <a:ext cx="1981200" cy="457200"/>
          </a:xfrm>
        </p:spPr>
        <p:txBody>
          <a:bodyPr/>
          <a:lstStyle>
            <a:lvl1pPr>
              <a:defRPr smtClean="0"/>
            </a:lvl1pPr>
          </a:lstStyle>
          <a:p>
            <a:pPr>
              <a:defRPr/>
            </a:pPr>
            <a:r>
              <a:rPr lang="de-DE" smtClean="0"/>
              <a:t>29.06.2021</a:t>
            </a:r>
            <a:endParaRPr lang="de-CH"/>
          </a:p>
        </p:txBody>
      </p:sp>
      <p:sp>
        <p:nvSpPr>
          <p:cNvPr id="9" name="Rectangle 1029"/>
          <p:cNvSpPr>
            <a:spLocks noGrp="1" noChangeArrowheads="1"/>
          </p:cNvSpPr>
          <p:nvPr>
            <p:ph type="ftr" sz="quarter" idx="11"/>
          </p:nvPr>
        </p:nvSpPr>
        <p:spPr>
          <a:xfrm>
            <a:off x="3124200" y="6248400"/>
            <a:ext cx="2895600" cy="457200"/>
          </a:xfrm>
        </p:spPr>
        <p:txBody>
          <a:bodyPr/>
          <a:lstStyle>
            <a:lvl1pPr>
              <a:defRPr smtClean="0"/>
            </a:lvl1pPr>
          </a:lstStyle>
          <a:p>
            <a:pPr>
              <a:defRPr/>
            </a:pPr>
            <a:r>
              <a:rPr lang="de-CH" smtClean="0"/>
              <a:t>Beurteilung ab Schuljahr 2021/22, Lehrpersonen </a:t>
            </a:r>
            <a:endParaRPr lang="de-CH"/>
          </a:p>
        </p:txBody>
      </p:sp>
      <p:sp>
        <p:nvSpPr>
          <p:cNvPr id="10" name="Rectangle 1030"/>
          <p:cNvSpPr>
            <a:spLocks noGrp="1" noChangeArrowheads="1"/>
          </p:cNvSpPr>
          <p:nvPr>
            <p:ph type="sldNum" sz="quarter" idx="12"/>
          </p:nvPr>
        </p:nvSpPr>
        <p:spPr>
          <a:xfrm>
            <a:off x="6553200" y="6248400"/>
            <a:ext cx="1905000" cy="457200"/>
          </a:xfrm>
        </p:spPr>
        <p:txBody>
          <a:bodyPr/>
          <a:lstStyle>
            <a:lvl1pPr>
              <a:defRPr smtClean="0"/>
            </a:lvl1pPr>
          </a:lstStyle>
          <a:p>
            <a:pPr>
              <a:defRPr/>
            </a:pPr>
            <a:fld id="{D96C946B-A064-401D-A998-C68FD02C60B0}" type="slidenum">
              <a:rPr lang="de-CH"/>
              <a:pPr>
                <a:defRPr/>
              </a:pPr>
              <a:t>‹Nr.›</a:t>
            </a:fld>
            <a:endParaRPr lang="de-CH"/>
          </a:p>
        </p:txBody>
      </p:sp>
    </p:spTree>
    <p:extLst>
      <p:ext uri="{BB962C8B-B14F-4D97-AF65-F5344CB8AC3E}">
        <p14:creationId xmlns:p14="http://schemas.microsoft.com/office/powerpoint/2010/main" val="3088332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3C7F188E-57C0-4FE0-B0BA-925EA3B0EACD}" type="slidenum">
              <a:rPr lang="de-CH"/>
              <a:pPr>
                <a:defRPr/>
              </a:pPr>
              <a:t>‹Nr.›</a:t>
            </a:fld>
            <a:endParaRPr lang="de-CH"/>
          </a:p>
        </p:txBody>
      </p:sp>
    </p:spTree>
    <p:extLst>
      <p:ext uri="{BB962C8B-B14F-4D97-AF65-F5344CB8AC3E}">
        <p14:creationId xmlns:p14="http://schemas.microsoft.com/office/powerpoint/2010/main" val="67839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A2955406-1486-43D9-8ACA-FB8B951567F5}" type="slidenum">
              <a:rPr lang="de-CH"/>
              <a:pPr>
                <a:defRPr/>
              </a:pPr>
              <a:t>‹Nr.›</a:t>
            </a:fld>
            <a:endParaRPr lang="de-CH"/>
          </a:p>
        </p:txBody>
      </p:sp>
    </p:spTree>
    <p:extLst>
      <p:ext uri="{BB962C8B-B14F-4D97-AF65-F5344CB8AC3E}">
        <p14:creationId xmlns:p14="http://schemas.microsoft.com/office/powerpoint/2010/main" val="2787665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68325" y="2270125"/>
            <a:ext cx="4097338"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818063" y="2270125"/>
            <a:ext cx="4097337"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6"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EB3AAFFF-6626-4CB7-B6F2-8E4F13535BFB}" type="slidenum">
              <a:rPr lang="de-CH"/>
              <a:pPr>
                <a:defRPr/>
              </a:pPr>
              <a:t>‹Nr.›</a:t>
            </a:fld>
            <a:endParaRPr lang="de-CH"/>
          </a:p>
        </p:txBody>
      </p:sp>
    </p:spTree>
    <p:extLst>
      <p:ext uri="{BB962C8B-B14F-4D97-AF65-F5344CB8AC3E}">
        <p14:creationId xmlns:p14="http://schemas.microsoft.com/office/powerpoint/2010/main" val="1176769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8"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9" name="Rectangle 6"/>
          <p:cNvSpPr>
            <a:spLocks noGrp="1" noChangeArrowheads="1"/>
          </p:cNvSpPr>
          <p:nvPr>
            <p:ph type="sldNum" sz="quarter" idx="12"/>
          </p:nvPr>
        </p:nvSpPr>
        <p:spPr>
          <a:ln/>
        </p:spPr>
        <p:txBody>
          <a:bodyPr/>
          <a:lstStyle>
            <a:lvl1pPr>
              <a:defRPr/>
            </a:lvl1pPr>
          </a:lstStyle>
          <a:p>
            <a:pPr>
              <a:defRPr/>
            </a:pPr>
            <a:fld id="{8C624F7B-8ACB-4ECF-ADB1-D682C6A2A6F3}" type="slidenum">
              <a:rPr lang="de-CH"/>
              <a:pPr>
                <a:defRPr/>
              </a:pPr>
              <a:t>‹Nr.›</a:t>
            </a:fld>
            <a:endParaRPr lang="de-CH"/>
          </a:p>
        </p:txBody>
      </p:sp>
    </p:spTree>
    <p:extLst>
      <p:ext uri="{BB962C8B-B14F-4D97-AF65-F5344CB8AC3E}">
        <p14:creationId xmlns:p14="http://schemas.microsoft.com/office/powerpoint/2010/main" val="1028063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4"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2C0C2A4C-E5E2-4BDF-B25C-34D8951DC374}" type="slidenum">
              <a:rPr lang="de-CH"/>
              <a:pPr>
                <a:defRPr/>
              </a:pPr>
              <a:t>‹Nr.›</a:t>
            </a:fld>
            <a:endParaRPr lang="de-CH"/>
          </a:p>
        </p:txBody>
      </p:sp>
    </p:spTree>
    <p:extLst>
      <p:ext uri="{BB962C8B-B14F-4D97-AF65-F5344CB8AC3E}">
        <p14:creationId xmlns:p14="http://schemas.microsoft.com/office/powerpoint/2010/main" val="4194390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3"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1F3E3A7C-E688-40E1-B8CD-848411C61A9A}" type="slidenum">
              <a:rPr lang="de-CH"/>
              <a:pPr>
                <a:defRPr/>
              </a:pPr>
              <a:t>‹Nr.›</a:t>
            </a:fld>
            <a:endParaRPr lang="de-CH"/>
          </a:p>
        </p:txBody>
      </p:sp>
    </p:spTree>
    <p:extLst>
      <p:ext uri="{BB962C8B-B14F-4D97-AF65-F5344CB8AC3E}">
        <p14:creationId xmlns:p14="http://schemas.microsoft.com/office/powerpoint/2010/main" val="2226413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6"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B6AA3AE1-8CCA-4357-B6B1-037C5525F523}" type="slidenum">
              <a:rPr lang="de-CH"/>
              <a:pPr>
                <a:defRPr/>
              </a:pPr>
              <a:t>‹Nr.›</a:t>
            </a:fld>
            <a:endParaRPr lang="de-CH"/>
          </a:p>
        </p:txBody>
      </p:sp>
    </p:spTree>
    <p:extLst>
      <p:ext uri="{BB962C8B-B14F-4D97-AF65-F5344CB8AC3E}">
        <p14:creationId xmlns:p14="http://schemas.microsoft.com/office/powerpoint/2010/main" val="376317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3C7F188E-57C0-4FE0-B0BA-925EA3B0EACD}" type="slidenum">
              <a:rPr lang="de-CH"/>
              <a:pPr>
                <a:defRPr/>
              </a:pPr>
              <a:t>‹Nr.›</a:t>
            </a:fld>
            <a:endParaRPr lang="de-CH"/>
          </a:p>
        </p:txBody>
      </p:sp>
    </p:spTree>
    <p:extLst>
      <p:ext uri="{BB962C8B-B14F-4D97-AF65-F5344CB8AC3E}">
        <p14:creationId xmlns:p14="http://schemas.microsoft.com/office/powerpoint/2010/main" val="1973316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6"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7746B39A-EA0D-43A3-BC2A-E5215FC3F19C}" type="slidenum">
              <a:rPr lang="de-CH"/>
              <a:pPr>
                <a:defRPr/>
              </a:pPr>
              <a:t>‹Nr.›</a:t>
            </a:fld>
            <a:endParaRPr lang="de-CH"/>
          </a:p>
        </p:txBody>
      </p:sp>
    </p:spTree>
    <p:extLst>
      <p:ext uri="{BB962C8B-B14F-4D97-AF65-F5344CB8AC3E}">
        <p14:creationId xmlns:p14="http://schemas.microsoft.com/office/powerpoint/2010/main" val="2657450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AE86E15B-9F45-4802-8CDB-8ED90B7CE363}" type="slidenum">
              <a:rPr lang="de-CH"/>
              <a:pPr>
                <a:defRPr/>
              </a:pPr>
              <a:t>‹Nr.›</a:t>
            </a:fld>
            <a:endParaRPr lang="de-CH"/>
          </a:p>
        </p:txBody>
      </p:sp>
    </p:spTree>
    <p:extLst>
      <p:ext uri="{BB962C8B-B14F-4D97-AF65-F5344CB8AC3E}">
        <p14:creationId xmlns:p14="http://schemas.microsoft.com/office/powerpoint/2010/main" val="1160577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29425" y="1366838"/>
            <a:ext cx="2085975" cy="4881562"/>
          </a:xfrm>
        </p:spPr>
        <p:txBody>
          <a:bodyPr vert="eaVert"/>
          <a:lstStyle>
            <a:lvl1pPr>
              <a:defRPr>
                <a:solidFill>
                  <a:schemeClr val="tx1"/>
                </a:solidFill>
              </a:defRPr>
            </a:lvl1pPr>
          </a:lstStyle>
          <a:p>
            <a:r>
              <a:rPr lang="de-DE"/>
              <a:t>Titelmasterformat durch Klicken bearbeiten</a:t>
            </a:r>
            <a:endParaRPr lang="de-CH"/>
          </a:p>
        </p:txBody>
      </p:sp>
      <p:sp>
        <p:nvSpPr>
          <p:cNvPr id="3" name="Vertikaler Textplatzhalter 2"/>
          <p:cNvSpPr>
            <a:spLocks noGrp="1"/>
          </p:cNvSpPr>
          <p:nvPr>
            <p:ph type="body" orient="vert" idx="1"/>
          </p:nvPr>
        </p:nvSpPr>
        <p:spPr>
          <a:xfrm>
            <a:off x="568325" y="1366838"/>
            <a:ext cx="6108700" cy="488156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2876E87F-3670-4515-AA76-760DD37759FE}" type="slidenum">
              <a:rPr lang="de-CH"/>
              <a:pPr>
                <a:defRPr/>
              </a:pPr>
              <a:t>‹Nr.›</a:t>
            </a:fld>
            <a:endParaRPr lang="de-CH"/>
          </a:p>
        </p:txBody>
      </p:sp>
    </p:spTree>
    <p:extLst>
      <p:ext uri="{BB962C8B-B14F-4D97-AF65-F5344CB8AC3E}">
        <p14:creationId xmlns:p14="http://schemas.microsoft.com/office/powerpoint/2010/main" val="2837086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4_I_Ablauf">
    <p:spTree>
      <p:nvGrpSpPr>
        <p:cNvPr id="1" name=""/>
        <p:cNvGrpSpPr/>
        <p:nvPr/>
      </p:nvGrpSpPr>
      <p:grpSpPr>
        <a:xfrm>
          <a:off x="0" y="0"/>
          <a:ext cx="0" cy="0"/>
          <a:chOff x="0" y="0"/>
          <a:chExt cx="0" cy="0"/>
        </a:xfrm>
      </p:grpSpPr>
      <p:sp>
        <p:nvSpPr>
          <p:cNvPr id="21" name="Textplatzhalter 20"/>
          <p:cNvSpPr>
            <a:spLocks noGrp="1"/>
          </p:cNvSpPr>
          <p:nvPr>
            <p:ph type="body" sz="quarter" idx="16" hasCustomPrompt="1"/>
          </p:nvPr>
        </p:nvSpPr>
        <p:spPr>
          <a:xfrm>
            <a:off x="353915" y="1224696"/>
            <a:ext cx="8297478" cy="4898782"/>
          </a:xfrm>
          <a:prstGeom prst="rect">
            <a:avLst/>
          </a:prstGeom>
        </p:spPr>
        <p:txBody>
          <a:bodyPr>
            <a:normAutofit/>
          </a:bodyPr>
          <a:lstStyle>
            <a:lvl1pPr marL="390997" indent="-390997" defTabSz="351437">
              <a:lnSpc>
                <a:spcPts val="2395"/>
              </a:lnSpc>
              <a:spcBef>
                <a:spcPts val="0"/>
              </a:spcBef>
              <a:buFont typeface="+mj-lt"/>
              <a:buAutoNum type="arabicPlain"/>
              <a:tabLst>
                <a:tab pos="355349" algn="l"/>
                <a:tab pos="530676" algn="l"/>
              </a:tabLst>
              <a:defRPr sz="1881" b="0" baseline="0">
                <a:solidFill>
                  <a:schemeClr val="tx1"/>
                </a:solidFill>
                <a:latin typeface="Arial" panose="020B0604020202020204" pitchFamily="34" charset="0"/>
                <a:cs typeface="Arial" panose="020B0604020202020204" pitchFamily="34" charset="0"/>
              </a:defRPr>
            </a:lvl1pPr>
            <a:lvl2pPr marL="156128" indent="0">
              <a:buFont typeface="+mj-lt"/>
              <a:buNone/>
              <a:defRPr/>
            </a:lvl2pPr>
          </a:lstStyle>
          <a:p>
            <a:pPr lvl="0"/>
            <a:r>
              <a:rPr lang="de-DE" dirty="0"/>
              <a:t>Einführung</a:t>
            </a:r>
          </a:p>
          <a:p>
            <a:pPr lvl="0"/>
            <a:r>
              <a:rPr lang="de-DE" dirty="0"/>
              <a:t>Vertiefung</a:t>
            </a:r>
          </a:p>
          <a:p>
            <a:pPr lvl="0"/>
            <a:r>
              <a:rPr lang="de-DE" dirty="0"/>
              <a:t>Diskussion</a:t>
            </a:r>
          </a:p>
          <a:p>
            <a:pPr lvl="0"/>
            <a:r>
              <a:rPr lang="de-DE" dirty="0"/>
              <a:t>Pause</a:t>
            </a:r>
          </a:p>
          <a:p>
            <a:pPr lvl="0"/>
            <a:r>
              <a:rPr lang="de-DE" dirty="0"/>
              <a:t>Anwendung</a:t>
            </a:r>
          </a:p>
          <a:p>
            <a:pPr lvl="0"/>
            <a:r>
              <a:rPr lang="de-DE" dirty="0"/>
              <a:t>Erfahrungen</a:t>
            </a:r>
          </a:p>
          <a:p>
            <a:pPr lvl="0"/>
            <a:r>
              <a:rPr lang="de-DE" dirty="0"/>
              <a:t>Ausblick</a:t>
            </a:r>
          </a:p>
          <a:p>
            <a:pPr lvl="0"/>
            <a:endParaRPr lang="de-DE" dirty="0"/>
          </a:p>
          <a:p>
            <a:pPr lvl="0"/>
            <a:endParaRPr lang="de-DE" dirty="0"/>
          </a:p>
          <a:p>
            <a:pPr lvl="0"/>
            <a:endParaRPr lang="de-DE" dirty="0"/>
          </a:p>
        </p:txBody>
      </p:sp>
      <p:sp>
        <p:nvSpPr>
          <p:cNvPr id="10" name="Textplatzhalter 18"/>
          <p:cNvSpPr>
            <a:spLocks noGrp="1"/>
          </p:cNvSpPr>
          <p:nvPr>
            <p:ph type="body" sz="quarter" idx="15" hasCustomPrompt="1"/>
          </p:nvPr>
        </p:nvSpPr>
        <p:spPr>
          <a:xfrm>
            <a:off x="354067" y="244939"/>
            <a:ext cx="8297478" cy="850394"/>
          </a:xfrm>
          <a:prstGeom prst="rect">
            <a:avLst/>
          </a:prstGeom>
        </p:spPr>
        <p:txBody>
          <a:bodyPr>
            <a:normAutofit/>
          </a:bodyPr>
          <a:lstStyle>
            <a:lvl1pPr marL="0" indent="0">
              <a:lnSpc>
                <a:spcPts val="2395"/>
              </a:lnSpc>
              <a:spcBef>
                <a:spcPts val="0"/>
              </a:spcBef>
              <a:buNone/>
              <a:defRPr sz="2052" b="1" baseline="0">
                <a:solidFill>
                  <a:srgbClr val="8CB80D"/>
                </a:solidFill>
                <a:latin typeface="Arial" panose="020B0604020202020204" pitchFamily="34" charset="0"/>
                <a:cs typeface="Arial" panose="020B0604020202020204" pitchFamily="34" charset="0"/>
              </a:defRPr>
            </a:lvl1pPr>
          </a:lstStyle>
          <a:p>
            <a:pPr lvl="0"/>
            <a:r>
              <a:rPr lang="de-DE" dirty="0"/>
              <a:t>Headline Inhaltsfolie, zweizeilig</a:t>
            </a:r>
            <a:br>
              <a:rPr lang="de-DE" dirty="0"/>
            </a:br>
            <a:endParaRPr lang="de-DE" dirty="0"/>
          </a:p>
        </p:txBody>
      </p:sp>
      <p:sp>
        <p:nvSpPr>
          <p:cNvPr id="13" name="Slide Number Placeholder 5"/>
          <p:cNvSpPr>
            <a:spLocks noGrp="1"/>
          </p:cNvSpPr>
          <p:nvPr>
            <p:ph type="sldNum" sz="quarter" idx="4"/>
          </p:nvPr>
        </p:nvSpPr>
        <p:spPr>
          <a:xfrm>
            <a:off x="-1" y="6410878"/>
            <a:ext cx="954441" cy="195950"/>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sp>
        <p:nvSpPr>
          <p:cNvPr id="22" name="Bildplatzhalter 2"/>
          <p:cNvSpPr>
            <a:spLocks noGrp="1"/>
          </p:cNvSpPr>
          <p:nvPr>
            <p:ph type="pic" sz="quarter" idx="20" hasCustomPrompt="1"/>
          </p:nvPr>
        </p:nvSpPr>
        <p:spPr>
          <a:xfrm>
            <a:off x="4425723" y="6403790"/>
            <a:ext cx="307884" cy="326585"/>
          </a:xfrm>
          <a:prstGeom prst="rect">
            <a:avLst/>
          </a:prstGeom>
        </p:spPr>
        <p:txBody>
          <a:bodyPr>
            <a:noAutofit/>
          </a:bodyPr>
          <a:lstStyle>
            <a:lvl1pPr marL="0" indent="0">
              <a:buNone/>
              <a:defRPr sz="513">
                <a:latin typeface="Arial" panose="020B0604020202020204" pitchFamily="34" charset="0"/>
                <a:cs typeface="Arial" panose="020B0604020202020204" pitchFamily="34" charset="0"/>
              </a:defRPr>
            </a:lvl1pPr>
          </a:lstStyle>
          <a:p>
            <a:r>
              <a:rPr lang="de-CH" dirty="0"/>
              <a:t>CC Logo</a:t>
            </a:r>
          </a:p>
        </p:txBody>
      </p:sp>
      <p:sp>
        <p:nvSpPr>
          <p:cNvPr id="23" name="Bildplatzhalter 2"/>
          <p:cNvSpPr>
            <a:spLocks noGrp="1"/>
          </p:cNvSpPr>
          <p:nvPr>
            <p:ph type="pic" sz="quarter" idx="27" hasCustomPrompt="1"/>
          </p:nvPr>
        </p:nvSpPr>
        <p:spPr>
          <a:xfrm>
            <a:off x="5135913" y="6402670"/>
            <a:ext cx="1231538" cy="326585"/>
          </a:xfrm>
          <a:prstGeom prst="rect">
            <a:avLst/>
          </a:prstGeom>
        </p:spPr>
        <p:txBody>
          <a:bodyPr>
            <a:normAutofit/>
          </a:bodyPr>
          <a:lstStyle>
            <a:lvl1pPr marL="0" indent="0">
              <a:buNone/>
              <a:defRPr sz="770" baseline="0">
                <a:latin typeface="Arial" panose="020B0604020202020204" pitchFamily="34" charset="0"/>
                <a:cs typeface="Arial" panose="020B0604020202020204" pitchFamily="34" charset="0"/>
              </a:defRPr>
            </a:lvl1pPr>
          </a:lstStyle>
          <a:p>
            <a:r>
              <a:rPr lang="de-CH" dirty="0"/>
              <a:t>Partnerlogo</a:t>
            </a:r>
          </a:p>
        </p:txBody>
      </p:sp>
    </p:spTree>
    <p:extLst>
      <p:ext uri="{BB962C8B-B14F-4D97-AF65-F5344CB8AC3E}">
        <p14:creationId xmlns:p14="http://schemas.microsoft.com/office/powerpoint/2010/main" val="1324396499"/>
      </p:ext>
    </p:extLst>
  </p:cSld>
  <p:clrMapOvr>
    <a:masterClrMapping/>
  </p:clrMapOvr>
  <p:extLst mod="1">
    <p:ext uri="{DCECCB84-F9BA-43D5-87BE-67443E8EF086}">
      <p15:sldGuideLst xmlns:p15="http://schemas.microsoft.com/office/powerpoint/2012/main">
        <p15:guide id="1">
          <p15:clr>
            <a:srgbClr val="FBAE40"/>
          </p15:clr>
        </p15:guide>
        <p15:guide id="2" orient="horz" pos="5151">
          <p15:clr>
            <a:srgbClr val="FBAE40"/>
          </p15:clr>
        </p15:guide>
        <p15:guide id="3" pos="5590">
          <p15:clr>
            <a:srgbClr val="FBAE40"/>
          </p15:clr>
        </p15:guide>
        <p15:guide id="4" orient="horz" pos="22">
          <p15:clr>
            <a:srgbClr val="FBAE40"/>
          </p15:clr>
        </p15:guide>
        <p15:guide id="5" pos="2954">
          <p15:clr>
            <a:srgbClr val="FBAE40"/>
          </p15:clr>
        </p15:guide>
        <p15:guide id="6" orient="horz" pos="1900">
          <p15:clr>
            <a:srgbClr val="FBAE40"/>
          </p15:clr>
        </p15:guide>
        <p15:guide id="7" orient="horz" pos="5025">
          <p15:clr>
            <a:srgbClr val="FBAE40"/>
          </p15:clr>
        </p15:guide>
        <p15:guide id="8" orient="horz" pos="5099">
          <p15:clr>
            <a:srgbClr val="FBAE40"/>
          </p15:clr>
        </p15:guide>
        <p15:guide id="9" orient="horz" pos="23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5_I_Zeitplan">
    <p:spTree>
      <p:nvGrpSpPr>
        <p:cNvPr id="1" name=""/>
        <p:cNvGrpSpPr/>
        <p:nvPr/>
      </p:nvGrpSpPr>
      <p:grpSpPr>
        <a:xfrm>
          <a:off x="0" y="0"/>
          <a:ext cx="0" cy="0"/>
          <a:chOff x="0" y="0"/>
          <a:chExt cx="0" cy="0"/>
        </a:xfrm>
      </p:grpSpPr>
      <p:sp>
        <p:nvSpPr>
          <p:cNvPr id="21" name="Textplatzhalter 20"/>
          <p:cNvSpPr>
            <a:spLocks noGrp="1"/>
          </p:cNvSpPr>
          <p:nvPr>
            <p:ph type="body" sz="quarter" idx="16" hasCustomPrompt="1"/>
          </p:nvPr>
        </p:nvSpPr>
        <p:spPr>
          <a:xfrm>
            <a:off x="353920" y="1224698"/>
            <a:ext cx="8297478" cy="4898781"/>
          </a:xfrm>
          <a:prstGeom prst="rect">
            <a:avLst/>
          </a:prstGeom>
        </p:spPr>
        <p:txBody>
          <a:bodyPr>
            <a:normAutofit/>
          </a:bodyPr>
          <a:lstStyle>
            <a:lvl1pPr marL="0" marR="0" indent="0" algn="l" defTabSz="153413" rtl="0" eaLnBrk="1" fontAlgn="auto" latinLnBrk="0" hangingPunct="1">
              <a:lnSpc>
                <a:spcPts val="2395"/>
              </a:lnSpc>
              <a:spcBef>
                <a:spcPts val="0"/>
              </a:spcBef>
              <a:spcAft>
                <a:spcPts val="0"/>
              </a:spcAft>
              <a:buClrTx/>
              <a:buSzTx/>
              <a:buFont typeface="Arial" panose="020B0604020202020204" pitchFamily="34" charset="0"/>
              <a:buNone/>
              <a:tabLst>
                <a:tab pos="150697" algn="l"/>
                <a:tab pos="616364" algn="l"/>
                <a:tab pos="845804" algn="l"/>
                <a:tab pos="1840946" algn="l"/>
                <a:tab pos="1990286" algn="l"/>
              </a:tabLst>
              <a:defRPr sz="1881" baseline="0">
                <a:latin typeface="Arial" panose="020B0604020202020204" pitchFamily="34" charset="0"/>
                <a:cs typeface="Arial" panose="020B0604020202020204" pitchFamily="34" charset="0"/>
              </a:defRPr>
            </a:lvl1pPr>
          </a:lstStyle>
          <a:p>
            <a:pPr lvl="0"/>
            <a:r>
              <a:rPr lang="de-DE" dirty="0"/>
              <a:t>09.30</a:t>
            </a:r>
            <a:r>
              <a:rPr lang="de-DE" dirty="0">
                <a:latin typeface="Arial" panose="020B0604020202020204" pitchFamily="34" charset="0"/>
                <a:cs typeface="Arial" panose="020B0604020202020204" pitchFamily="34" charset="0"/>
              </a:rPr>
              <a:t>‒</a:t>
            </a:r>
            <a:r>
              <a:rPr lang="de-DE" dirty="0"/>
              <a:t>10.30		Einführung</a:t>
            </a:r>
          </a:p>
          <a:p>
            <a:pPr lvl="0"/>
            <a:r>
              <a:rPr lang="de-DE" dirty="0"/>
              <a:t>10.30</a:t>
            </a:r>
            <a:r>
              <a:rPr lang="de-DE" dirty="0">
                <a:latin typeface="Arial" panose="020B0604020202020204" pitchFamily="34" charset="0"/>
                <a:cs typeface="Arial" panose="020B0604020202020204" pitchFamily="34" charset="0"/>
              </a:rPr>
              <a:t>‒</a:t>
            </a:r>
            <a:r>
              <a:rPr lang="de-DE" dirty="0"/>
              <a:t>11.30		Vertiefung</a:t>
            </a:r>
          </a:p>
          <a:p>
            <a:pPr lvl="0"/>
            <a:r>
              <a:rPr lang="de-DE" dirty="0"/>
              <a:t>11.30</a:t>
            </a:r>
            <a:r>
              <a:rPr lang="de-DE" dirty="0">
                <a:latin typeface="Arial" panose="020B0604020202020204" pitchFamily="34" charset="0"/>
                <a:cs typeface="Arial" panose="020B0604020202020204" pitchFamily="34" charset="0"/>
              </a:rPr>
              <a:t>‒</a:t>
            </a:r>
            <a:r>
              <a:rPr lang="de-DE" dirty="0"/>
              <a:t>12.00		Diskussion</a:t>
            </a:r>
          </a:p>
          <a:p>
            <a:pPr marL="0" marR="0" lvl="0" indent="0" algn="l" defTabSz="153413" rtl="0" eaLnBrk="1" fontAlgn="auto" latinLnBrk="0" hangingPunct="1">
              <a:lnSpc>
                <a:spcPts val="2395"/>
              </a:lnSpc>
              <a:spcBef>
                <a:spcPts val="0"/>
              </a:spcBef>
              <a:spcAft>
                <a:spcPts val="0"/>
              </a:spcAft>
              <a:buClrTx/>
              <a:buSzTx/>
              <a:buFont typeface="Arial" panose="020B0604020202020204" pitchFamily="34" charset="0"/>
              <a:buNone/>
              <a:tabLst>
                <a:tab pos="150697" algn="l"/>
                <a:tab pos="616364" algn="l"/>
                <a:tab pos="686961" algn="l"/>
                <a:tab pos="845804" algn="l"/>
                <a:tab pos="1840946" algn="l"/>
                <a:tab pos="1990286" algn="l"/>
              </a:tabLst>
              <a:defRPr/>
            </a:pPr>
            <a:r>
              <a:rPr lang="de-DE" dirty="0"/>
              <a:t>12.00	</a:t>
            </a:r>
            <a:r>
              <a:rPr lang="de-DE" dirty="0">
                <a:latin typeface="Arial" panose="020B0604020202020204" pitchFamily="34" charset="0"/>
                <a:cs typeface="Arial" panose="020B0604020202020204" pitchFamily="34" charset="0"/>
              </a:rPr>
              <a:t>‒</a:t>
            </a:r>
            <a:r>
              <a:rPr lang="de-DE" dirty="0"/>
              <a:t>13.30		Pause</a:t>
            </a:r>
          </a:p>
          <a:p>
            <a:pPr marL="0" marR="0" lvl="0" indent="0" algn="l" defTabSz="153413" rtl="0" eaLnBrk="1" fontAlgn="auto" latinLnBrk="0" hangingPunct="1">
              <a:lnSpc>
                <a:spcPts val="2395"/>
              </a:lnSpc>
              <a:spcBef>
                <a:spcPts val="0"/>
              </a:spcBef>
              <a:spcAft>
                <a:spcPts val="0"/>
              </a:spcAft>
              <a:buClrTx/>
              <a:buSzTx/>
              <a:buFont typeface="Arial" panose="020B0604020202020204" pitchFamily="34" charset="0"/>
              <a:buNone/>
              <a:tabLst>
                <a:tab pos="150697" algn="l"/>
                <a:tab pos="616364" algn="l"/>
                <a:tab pos="686961" algn="l"/>
                <a:tab pos="845804" algn="l"/>
                <a:tab pos="1840946" algn="l"/>
                <a:tab pos="1990286" algn="l"/>
              </a:tabLst>
              <a:defRPr/>
            </a:pPr>
            <a:r>
              <a:rPr lang="de-DE" dirty="0"/>
              <a:t>13.30	</a:t>
            </a:r>
            <a:r>
              <a:rPr lang="de-DE" dirty="0">
                <a:latin typeface="Arial" panose="020B0604020202020204" pitchFamily="34" charset="0"/>
                <a:cs typeface="Arial" panose="020B0604020202020204" pitchFamily="34" charset="0"/>
              </a:rPr>
              <a:t>‒</a:t>
            </a:r>
            <a:r>
              <a:rPr lang="de-DE" dirty="0"/>
              <a:t>14.30		Anwendung</a:t>
            </a:r>
          </a:p>
          <a:p>
            <a:pPr lvl="0"/>
            <a:r>
              <a:rPr lang="de-DE" dirty="0"/>
              <a:t>14.30	</a:t>
            </a:r>
            <a:r>
              <a:rPr lang="de-DE" dirty="0">
                <a:latin typeface="Arial" panose="020B0604020202020204" pitchFamily="34" charset="0"/>
                <a:cs typeface="Arial" panose="020B0604020202020204" pitchFamily="34" charset="0"/>
              </a:rPr>
              <a:t>‒</a:t>
            </a:r>
            <a:r>
              <a:rPr lang="de-DE" dirty="0"/>
              <a:t>15.45		Erfahrungen</a:t>
            </a:r>
          </a:p>
          <a:p>
            <a:pPr lvl="0"/>
            <a:r>
              <a:rPr lang="de-DE" dirty="0"/>
              <a:t>15.45	</a:t>
            </a:r>
            <a:r>
              <a:rPr lang="de-DE" dirty="0">
                <a:latin typeface="Arial" panose="020B0604020202020204" pitchFamily="34" charset="0"/>
                <a:cs typeface="Arial" panose="020B0604020202020204" pitchFamily="34" charset="0"/>
              </a:rPr>
              <a:t>‒</a:t>
            </a:r>
            <a:r>
              <a:rPr lang="de-DE" dirty="0"/>
              <a:t>17.00		Ausblick</a:t>
            </a:r>
          </a:p>
          <a:p>
            <a:pPr marL="0" marR="0" lvl="0" indent="0" algn="l" defTabSz="88447" rtl="0" eaLnBrk="1" fontAlgn="auto" latinLnBrk="0" hangingPunct="1">
              <a:lnSpc>
                <a:spcPts val="1380"/>
              </a:lnSpc>
              <a:spcBef>
                <a:spcPts val="0"/>
              </a:spcBef>
              <a:spcAft>
                <a:spcPts val="0"/>
              </a:spcAft>
              <a:buClrTx/>
              <a:buSzTx/>
              <a:buFont typeface="Arial" panose="020B0604020202020204" pitchFamily="34" charset="0"/>
              <a:buNone/>
              <a:tabLst>
                <a:tab pos="86881" algn="l"/>
                <a:tab pos="355349" algn="l"/>
                <a:tab pos="396050" algn="l"/>
                <a:tab pos="487628" algn="l"/>
                <a:tab pos="1061353" algn="l"/>
                <a:tab pos="1147450" algn="l"/>
              </a:tabLst>
              <a:defRPr/>
            </a:pPr>
            <a:endParaRPr lang="de-DE" dirty="0"/>
          </a:p>
          <a:p>
            <a:pPr lvl="0"/>
            <a:endParaRPr lang="de-DE" dirty="0"/>
          </a:p>
        </p:txBody>
      </p:sp>
      <p:sp>
        <p:nvSpPr>
          <p:cNvPr id="3" name="Textplatzhalter 2"/>
          <p:cNvSpPr>
            <a:spLocks noGrp="1"/>
          </p:cNvSpPr>
          <p:nvPr>
            <p:ph type="body" sz="quarter" idx="20" hasCustomPrompt="1"/>
          </p:nvPr>
        </p:nvSpPr>
        <p:spPr>
          <a:xfrm>
            <a:off x="354069" y="685833"/>
            <a:ext cx="8297478" cy="326585"/>
          </a:xfrm>
          <a:prstGeom prst="rect">
            <a:avLst/>
          </a:prstGeom>
        </p:spPr>
        <p:txBody>
          <a:bodyPr>
            <a:normAutofit/>
          </a:bodyPr>
          <a:lstStyle>
            <a:lvl1pPr marL="0" indent="0">
              <a:buNone/>
              <a:defRPr sz="1368" b="1" baseline="0">
                <a:latin typeface="Arial" panose="020B0604020202020204" pitchFamily="34" charset="0"/>
                <a:cs typeface="Arial" panose="020B0604020202020204" pitchFamily="34" charset="0"/>
              </a:defRPr>
            </a:lvl1pPr>
          </a:lstStyle>
          <a:p>
            <a:pPr lvl="0"/>
            <a:r>
              <a:rPr lang="de-CH" dirty="0"/>
              <a:t>mit einem Untertitel  </a:t>
            </a:r>
          </a:p>
        </p:txBody>
      </p:sp>
      <p:sp>
        <p:nvSpPr>
          <p:cNvPr id="13" name="Textplatzhalter 18"/>
          <p:cNvSpPr>
            <a:spLocks noGrp="1"/>
          </p:cNvSpPr>
          <p:nvPr>
            <p:ph type="body" sz="quarter" idx="15" hasCustomPrompt="1"/>
          </p:nvPr>
        </p:nvSpPr>
        <p:spPr>
          <a:xfrm>
            <a:off x="353918" y="244943"/>
            <a:ext cx="8297478" cy="350941"/>
          </a:xfrm>
          <a:prstGeom prst="rect">
            <a:avLst/>
          </a:prstGeom>
        </p:spPr>
        <p:txBody>
          <a:bodyPr>
            <a:noAutofit/>
          </a:bodyPr>
          <a:lstStyle>
            <a:lvl1pPr marL="0" indent="0">
              <a:lnSpc>
                <a:spcPts val="2395"/>
              </a:lnSpc>
              <a:spcBef>
                <a:spcPts val="0"/>
              </a:spcBef>
              <a:buNone/>
              <a:defRPr sz="2052" b="1" baseline="0">
                <a:solidFill>
                  <a:srgbClr val="8CB80D"/>
                </a:solidFill>
                <a:latin typeface="Arial" panose="020B0604020202020204" pitchFamily="34" charset="0"/>
                <a:cs typeface="Arial" panose="020B0604020202020204" pitchFamily="34" charset="0"/>
              </a:defRPr>
            </a:lvl1pPr>
          </a:lstStyle>
          <a:p>
            <a:pPr lvl="0"/>
            <a:r>
              <a:rPr lang="de-DE" dirty="0"/>
              <a:t>Headline Inhaltsfolie, einzeilig </a:t>
            </a:r>
            <a:br>
              <a:rPr lang="de-DE" dirty="0"/>
            </a:br>
            <a:endParaRPr lang="de-DE" dirty="0"/>
          </a:p>
        </p:txBody>
      </p:sp>
      <p:cxnSp>
        <p:nvCxnSpPr>
          <p:cNvPr id="25" name="Gerader Verbinder 24"/>
          <p:cNvCxnSpPr/>
          <p:nvPr userDrawn="1"/>
        </p:nvCxnSpPr>
        <p:spPr>
          <a:xfrm>
            <a:off x="437944" y="6270418"/>
            <a:ext cx="82205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1" y="6410878"/>
            <a:ext cx="954441" cy="195950"/>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sp>
        <p:nvSpPr>
          <p:cNvPr id="15" name="Bildplatzhalter 2"/>
          <p:cNvSpPr>
            <a:spLocks noGrp="1"/>
          </p:cNvSpPr>
          <p:nvPr>
            <p:ph type="pic" sz="quarter" idx="21" hasCustomPrompt="1"/>
          </p:nvPr>
        </p:nvSpPr>
        <p:spPr>
          <a:xfrm>
            <a:off x="4425723" y="6403790"/>
            <a:ext cx="307884" cy="326585"/>
          </a:xfrm>
          <a:prstGeom prst="rect">
            <a:avLst/>
          </a:prstGeom>
        </p:spPr>
        <p:txBody>
          <a:bodyPr>
            <a:noAutofit/>
          </a:bodyPr>
          <a:lstStyle>
            <a:lvl1pPr marL="0" indent="0">
              <a:buNone/>
              <a:defRPr sz="513">
                <a:latin typeface="Arial" panose="020B0604020202020204" pitchFamily="34" charset="0"/>
                <a:cs typeface="Arial" panose="020B0604020202020204" pitchFamily="34" charset="0"/>
              </a:defRPr>
            </a:lvl1pPr>
          </a:lstStyle>
          <a:p>
            <a:r>
              <a:rPr lang="de-CH" dirty="0"/>
              <a:t>CC Logo</a:t>
            </a:r>
          </a:p>
        </p:txBody>
      </p:sp>
      <p:sp>
        <p:nvSpPr>
          <p:cNvPr id="16" name="Bildplatzhalter 2"/>
          <p:cNvSpPr>
            <a:spLocks noGrp="1"/>
          </p:cNvSpPr>
          <p:nvPr>
            <p:ph type="pic" sz="quarter" idx="27" hasCustomPrompt="1"/>
          </p:nvPr>
        </p:nvSpPr>
        <p:spPr>
          <a:xfrm>
            <a:off x="5135913" y="6402670"/>
            <a:ext cx="1231538" cy="326585"/>
          </a:xfrm>
          <a:prstGeom prst="rect">
            <a:avLst/>
          </a:prstGeom>
        </p:spPr>
        <p:txBody>
          <a:bodyPr>
            <a:normAutofit/>
          </a:bodyPr>
          <a:lstStyle>
            <a:lvl1pPr marL="0" indent="0">
              <a:buNone/>
              <a:defRPr sz="770" baseline="0">
                <a:latin typeface="Arial" panose="020B0604020202020204" pitchFamily="34" charset="0"/>
                <a:cs typeface="Arial" panose="020B0604020202020204" pitchFamily="34" charset="0"/>
              </a:defRPr>
            </a:lvl1pPr>
          </a:lstStyle>
          <a:p>
            <a:r>
              <a:rPr lang="de-CH" dirty="0"/>
              <a:t>Partnerlogo</a:t>
            </a:r>
          </a:p>
        </p:txBody>
      </p:sp>
    </p:spTree>
    <p:extLst>
      <p:ext uri="{BB962C8B-B14F-4D97-AF65-F5344CB8AC3E}">
        <p14:creationId xmlns:p14="http://schemas.microsoft.com/office/powerpoint/2010/main" val="2314145703"/>
      </p:ext>
    </p:extLst>
  </p:cSld>
  <p:clrMapOvr>
    <a:masterClrMapping/>
  </p:clrMapOvr>
  <p:extLst mod="1">
    <p:ext uri="{DCECCB84-F9BA-43D5-87BE-67443E8EF086}">
      <p15:sldGuideLst xmlns:p15="http://schemas.microsoft.com/office/powerpoint/2012/main">
        <p15:guide id="1">
          <p15:clr>
            <a:srgbClr val="FBAE40"/>
          </p15:clr>
        </p15:guide>
        <p15:guide id="2" orient="horz" pos="4800">
          <p15:clr>
            <a:srgbClr val="FBAE40"/>
          </p15:clr>
        </p15:guide>
        <p15:guide id="3" pos="5599">
          <p15:clr>
            <a:srgbClr val="FBAE40"/>
          </p15:clr>
        </p15:guide>
        <p15:guide id="4" orient="horz" pos="925">
          <p15:clr>
            <a:srgbClr val="FBAE40"/>
          </p15:clr>
        </p15:guide>
        <p15:guide id="5" pos="2954">
          <p15:clr>
            <a:srgbClr val="FBAE40"/>
          </p15:clr>
        </p15:guide>
        <p15:guide id="6" pos="1803">
          <p15:clr>
            <a:srgbClr val="FBAE40"/>
          </p15:clr>
        </p15:guide>
        <p15:guide id="7" orient="horz" pos="4949">
          <p15:clr>
            <a:srgbClr val="FBAE40"/>
          </p15:clr>
        </p15:guide>
        <p15:guide id="8" orient="horz" pos="5025">
          <p15:clr>
            <a:srgbClr val="FBAE40"/>
          </p15:clr>
        </p15:guide>
        <p15:guide id="9" orient="horz" pos="5249">
          <p15:clr>
            <a:srgbClr val="FBAE40"/>
          </p15:clr>
        </p15:guide>
        <p15:guide id="10" orient="horz" pos="5099">
          <p15:clr>
            <a:srgbClr val="FBAE40"/>
          </p15:clr>
        </p15:guide>
        <p15:guide id="11" orient="horz" pos="884">
          <p15:clr>
            <a:srgbClr val="FBAE40"/>
          </p15:clr>
        </p15:guide>
        <p15:guide id="12" orient="horz" pos="77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6_I_Text">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a:xfrm>
            <a:off x="353918" y="244943"/>
            <a:ext cx="8297478" cy="350941"/>
          </a:xfrm>
          <a:prstGeom prst="rect">
            <a:avLst/>
          </a:prstGeom>
        </p:spPr>
        <p:txBody>
          <a:bodyPr>
            <a:noAutofit/>
          </a:bodyPr>
          <a:lstStyle>
            <a:lvl1pPr marL="0" indent="0">
              <a:lnSpc>
                <a:spcPts val="2395"/>
              </a:lnSpc>
              <a:spcBef>
                <a:spcPts val="0"/>
              </a:spcBef>
              <a:buNone/>
              <a:defRPr sz="2052" b="1" baseline="0">
                <a:solidFill>
                  <a:srgbClr val="8CB80D"/>
                </a:solidFill>
                <a:latin typeface="Arial" panose="020B0604020202020204" pitchFamily="34" charset="0"/>
                <a:cs typeface="Arial" panose="020B0604020202020204" pitchFamily="34" charset="0"/>
              </a:defRPr>
            </a:lvl1pPr>
          </a:lstStyle>
          <a:p>
            <a:pPr lvl="0"/>
            <a:r>
              <a:rPr lang="de-DE" dirty="0"/>
              <a:t>Headline Inhaltsfolie, einzeilig</a:t>
            </a:r>
          </a:p>
        </p:txBody>
      </p:sp>
      <p:sp>
        <p:nvSpPr>
          <p:cNvPr id="21" name="Textplatzhalter 20"/>
          <p:cNvSpPr>
            <a:spLocks noGrp="1"/>
          </p:cNvSpPr>
          <p:nvPr>
            <p:ph type="body" sz="quarter" idx="16" hasCustomPrompt="1"/>
          </p:nvPr>
        </p:nvSpPr>
        <p:spPr>
          <a:xfrm>
            <a:off x="353917" y="1224698"/>
            <a:ext cx="8297478" cy="4898781"/>
          </a:xfrm>
          <a:prstGeom prst="rect">
            <a:avLst/>
          </a:prstGeom>
        </p:spPr>
        <p:txBody>
          <a:bodyPr>
            <a:normAutofit/>
          </a:bodyPr>
          <a:lstStyle>
            <a:lvl1pPr marL="225367" indent="-225367">
              <a:lnSpc>
                <a:spcPts val="2395"/>
              </a:lnSpc>
              <a:spcBef>
                <a:spcPts val="0"/>
              </a:spcBef>
              <a:buFont typeface="Symbol" panose="05050102010706020507" pitchFamily="18" charset="2"/>
              <a:buChar char="&gt;"/>
              <a:defRPr sz="1881" baseline="0">
                <a:latin typeface="Arial" panose="020B0604020202020204" pitchFamily="34" charset="0"/>
                <a:cs typeface="Arial" panose="020B0604020202020204" pitchFamily="34" charset="0"/>
              </a:defRPr>
            </a:lvl1pPr>
          </a:lstStyle>
          <a:p>
            <a:pPr lvl="0"/>
            <a:r>
              <a:rPr lang="de-DE" dirty="0"/>
              <a:t>Hier kann ein Text zur Veranstaltung stehen. Weit hinten, hinter den Wortbergen, fern der Länder </a:t>
            </a:r>
            <a:r>
              <a:rPr lang="de-DE" dirty="0" err="1"/>
              <a:t>Vokalien</a:t>
            </a:r>
            <a:r>
              <a:rPr lang="de-DE" dirty="0"/>
              <a:t> und </a:t>
            </a:r>
            <a:r>
              <a:rPr lang="de-DE" dirty="0" err="1"/>
              <a:t>Konsonatien</a:t>
            </a:r>
            <a:r>
              <a:rPr lang="de-DE" dirty="0"/>
              <a:t> leben die Blindtexte. Abgeschieden wohnen Sie in Buchstabhausen an der Küste des Semantik, eines </a:t>
            </a:r>
            <a:r>
              <a:rPr lang="de-DE" dirty="0" err="1"/>
              <a:t>grossen</a:t>
            </a:r>
            <a:r>
              <a:rPr lang="de-DE" dirty="0"/>
              <a:t> Sprachozeans.</a:t>
            </a:r>
          </a:p>
          <a:p>
            <a:pPr lvl="0"/>
            <a:endParaRPr lang="de-DE" dirty="0"/>
          </a:p>
          <a:p>
            <a:pPr lvl="0"/>
            <a:r>
              <a:rPr lang="de-DE" dirty="0"/>
              <a:t>Ein kleines Bächlein namens Duden </a:t>
            </a:r>
            <a:r>
              <a:rPr lang="de-DE" dirty="0" err="1"/>
              <a:t>fliesst</a:t>
            </a:r>
            <a:r>
              <a:rPr lang="de-DE" dirty="0"/>
              <a:t> durch ihren Ort und versorgt sie mit den nötigen </a:t>
            </a:r>
            <a:r>
              <a:rPr lang="de-DE" dirty="0" err="1"/>
              <a:t>Regelialien</a:t>
            </a:r>
            <a:r>
              <a:rPr lang="de-DE" dirty="0"/>
              <a:t>. Es ist ein </a:t>
            </a:r>
            <a:r>
              <a:rPr lang="de-DE" dirty="0" err="1"/>
              <a:t>paradiesmatisches</a:t>
            </a:r>
            <a:r>
              <a:rPr lang="de-DE" dirty="0"/>
              <a:t> Land, in dem einem gebratene Satzteile in den Mund fliegen. </a:t>
            </a:r>
          </a:p>
        </p:txBody>
      </p:sp>
      <p:sp>
        <p:nvSpPr>
          <p:cNvPr id="3" name="Textplatzhalter 2"/>
          <p:cNvSpPr>
            <a:spLocks noGrp="1"/>
          </p:cNvSpPr>
          <p:nvPr>
            <p:ph type="body" sz="quarter" idx="20" hasCustomPrompt="1"/>
          </p:nvPr>
        </p:nvSpPr>
        <p:spPr>
          <a:xfrm>
            <a:off x="354069" y="685831"/>
            <a:ext cx="8297478" cy="325786"/>
          </a:xfrm>
          <a:prstGeom prst="rect">
            <a:avLst/>
          </a:prstGeom>
        </p:spPr>
        <p:txBody>
          <a:bodyPr>
            <a:normAutofit/>
          </a:bodyPr>
          <a:lstStyle>
            <a:lvl1pPr marL="0" indent="0">
              <a:buNone/>
              <a:defRPr sz="1368" b="1" baseline="0">
                <a:latin typeface="Arial" panose="020B0604020202020204" pitchFamily="34" charset="0"/>
                <a:cs typeface="Arial" panose="020B0604020202020204" pitchFamily="34" charset="0"/>
              </a:defRPr>
            </a:lvl1pPr>
          </a:lstStyle>
          <a:p>
            <a:pPr lvl="0"/>
            <a:r>
              <a:rPr lang="de-CH" dirty="0"/>
              <a:t>mit einem Untertitel </a:t>
            </a:r>
          </a:p>
        </p:txBody>
      </p:sp>
      <p:cxnSp>
        <p:nvCxnSpPr>
          <p:cNvPr id="26" name="Gerader Verbinder 25"/>
          <p:cNvCxnSpPr/>
          <p:nvPr userDrawn="1"/>
        </p:nvCxnSpPr>
        <p:spPr>
          <a:xfrm>
            <a:off x="437944" y="6270418"/>
            <a:ext cx="82205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 y="6410878"/>
            <a:ext cx="954441" cy="195950"/>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sp>
        <p:nvSpPr>
          <p:cNvPr id="14" name="Bildplatzhalter 2"/>
          <p:cNvSpPr>
            <a:spLocks noGrp="1"/>
          </p:cNvSpPr>
          <p:nvPr>
            <p:ph type="pic" sz="quarter" idx="21" hasCustomPrompt="1"/>
          </p:nvPr>
        </p:nvSpPr>
        <p:spPr>
          <a:xfrm>
            <a:off x="4425723" y="6403790"/>
            <a:ext cx="307884" cy="326585"/>
          </a:xfrm>
          <a:prstGeom prst="rect">
            <a:avLst/>
          </a:prstGeom>
        </p:spPr>
        <p:txBody>
          <a:bodyPr>
            <a:noAutofit/>
          </a:bodyPr>
          <a:lstStyle>
            <a:lvl1pPr marL="0" indent="0">
              <a:buNone/>
              <a:defRPr sz="513">
                <a:latin typeface="Arial" panose="020B0604020202020204" pitchFamily="34" charset="0"/>
                <a:cs typeface="Arial" panose="020B0604020202020204" pitchFamily="34" charset="0"/>
              </a:defRPr>
            </a:lvl1pPr>
          </a:lstStyle>
          <a:p>
            <a:r>
              <a:rPr lang="de-CH" dirty="0"/>
              <a:t>CC Logo</a:t>
            </a:r>
          </a:p>
        </p:txBody>
      </p:sp>
      <p:sp>
        <p:nvSpPr>
          <p:cNvPr id="15" name="Bildplatzhalter 2"/>
          <p:cNvSpPr>
            <a:spLocks noGrp="1"/>
          </p:cNvSpPr>
          <p:nvPr>
            <p:ph type="pic" sz="quarter" idx="27" hasCustomPrompt="1"/>
          </p:nvPr>
        </p:nvSpPr>
        <p:spPr>
          <a:xfrm>
            <a:off x="5135913" y="6402670"/>
            <a:ext cx="1231538" cy="326585"/>
          </a:xfrm>
          <a:prstGeom prst="rect">
            <a:avLst/>
          </a:prstGeom>
        </p:spPr>
        <p:txBody>
          <a:bodyPr>
            <a:normAutofit/>
          </a:bodyPr>
          <a:lstStyle>
            <a:lvl1pPr marL="0" indent="0">
              <a:buNone/>
              <a:defRPr sz="770" baseline="0">
                <a:latin typeface="Arial" panose="020B0604020202020204" pitchFamily="34" charset="0"/>
                <a:cs typeface="Arial" panose="020B0604020202020204" pitchFamily="34" charset="0"/>
              </a:defRPr>
            </a:lvl1pPr>
          </a:lstStyle>
          <a:p>
            <a:r>
              <a:rPr lang="de-CH" dirty="0"/>
              <a:t>Partnerlogo</a:t>
            </a:r>
          </a:p>
        </p:txBody>
      </p:sp>
    </p:spTree>
    <p:extLst>
      <p:ext uri="{BB962C8B-B14F-4D97-AF65-F5344CB8AC3E}">
        <p14:creationId xmlns:p14="http://schemas.microsoft.com/office/powerpoint/2010/main" val="2232796857"/>
      </p:ext>
    </p:extLst>
  </p:cSld>
  <p:clrMapOvr>
    <a:masterClrMapping/>
  </p:clrMapOvr>
  <p:extLst mod="1">
    <p:ext uri="{DCECCB84-F9BA-43D5-87BE-67443E8EF086}">
      <p15:sldGuideLst xmlns:p15="http://schemas.microsoft.com/office/powerpoint/2012/main">
        <p15:guide id="1" pos="288">
          <p15:clr>
            <a:srgbClr val="FBAE40"/>
          </p15:clr>
        </p15:guide>
        <p15:guide id="2" orient="horz" pos="4800">
          <p15:clr>
            <a:srgbClr val="FBAE40"/>
          </p15:clr>
        </p15:guide>
        <p15:guide id="3" pos="5599">
          <p15:clr>
            <a:srgbClr val="FBAE40"/>
          </p15:clr>
        </p15:guide>
        <p15:guide id="4" orient="horz" pos="174">
          <p15:clr>
            <a:srgbClr val="FBAE40"/>
          </p15:clr>
        </p15:guide>
        <p15:guide id="5" orient="horz" pos="925">
          <p15:clr>
            <a:srgbClr val="FBAE40"/>
          </p15:clr>
        </p15:guide>
        <p15:guide id="6" pos="2954">
          <p15:clr>
            <a:srgbClr val="FBAE40"/>
          </p15:clr>
        </p15:guide>
        <p15:guide id="7" pos="686">
          <p15:clr>
            <a:srgbClr val="FBAE40"/>
          </p15:clr>
        </p15:guide>
        <p15:guide id="8" orient="horz" pos="2624">
          <p15:clr>
            <a:srgbClr val="FBAE40"/>
          </p15:clr>
        </p15:guide>
        <p15:guide id="9" orient="horz" pos="4949">
          <p15:clr>
            <a:srgbClr val="FBAE40"/>
          </p15:clr>
        </p15:guide>
        <p15:guide id="10" orient="horz" pos="5025">
          <p15:clr>
            <a:srgbClr val="FBAE40"/>
          </p15:clr>
        </p15:guide>
        <p15:guide id="11" orient="horz" pos="5249">
          <p15:clr>
            <a:srgbClr val="FBAE40"/>
          </p15:clr>
        </p15:guide>
        <p15:guide id="12" orient="horz" pos="5099">
          <p15:clr>
            <a:srgbClr val="FBAE40"/>
          </p15:clr>
        </p15:guide>
        <p15:guide id="13" orient="horz" pos="674">
          <p15:clr>
            <a:srgbClr val="FBAE40"/>
          </p15:clr>
        </p15:guide>
        <p15:guide id="14" orient="horz" pos="77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7_I_Aufzählung, Ebenen">
    <p:spTree>
      <p:nvGrpSpPr>
        <p:cNvPr id="1" name=""/>
        <p:cNvGrpSpPr/>
        <p:nvPr/>
      </p:nvGrpSpPr>
      <p:grpSpPr>
        <a:xfrm>
          <a:off x="0" y="0"/>
          <a:ext cx="0" cy="0"/>
          <a:chOff x="0" y="0"/>
          <a:chExt cx="0" cy="0"/>
        </a:xfrm>
      </p:grpSpPr>
      <p:sp>
        <p:nvSpPr>
          <p:cNvPr id="15" name="Textplatzhalter 14"/>
          <p:cNvSpPr>
            <a:spLocks noGrp="1"/>
          </p:cNvSpPr>
          <p:nvPr>
            <p:ph type="body" sz="quarter" idx="10" hasCustomPrompt="1"/>
          </p:nvPr>
        </p:nvSpPr>
        <p:spPr>
          <a:xfrm>
            <a:off x="345280" y="1252657"/>
            <a:ext cx="8297478" cy="4898782"/>
          </a:xfrm>
        </p:spPr>
        <p:txBody>
          <a:bodyPr lIns="108000">
            <a:normAutofit/>
          </a:bodyPr>
          <a:lstStyle>
            <a:lvl1pPr marL="156128" indent="-156128">
              <a:buFont typeface="Symbol" panose="05050102010706020507" pitchFamily="18" charset="2"/>
              <a:buChar char="&gt;"/>
              <a:defRPr sz="1881" b="1" baseline="0">
                <a:latin typeface="Arial" panose="020B0604020202020204" pitchFamily="34" charset="0"/>
                <a:cs typeface="Arial" panose="020B0604020202020204" pitchFamily="34" charset="0"/>
              </a:defRPr>
            </a:lvl1pPr>
            <a:lvl2pPr marL="456164" indent="-221294">
              <a:buFont typeface="Symbol" panose="05050102010706020507" pitchFamily="18" charset="2"/>
              <a:buChar char="&gt;"/>
              <a:tabLst>
                <a:tab pos="534906" algn="l"/>
                <a:tab pos="768419" algn="l"/>
              </a:tabLst>
              <a:defRPr sz="1881" baseline="0">
                <a:solidFill>
                  <a:srgbClr val="000000"/>
                </a:solidFill>
                <a:latin typeface="Arial" panose="020B0604020202020204" pitchFamily="34" charset="0"/>
                <a:cs typeface="Arial" panose="020B0604020202020204" pitchFamily="34" charset="0"/>
              </a:defRPr>
            </a:lvl2pPr>
            <a:lvl3pPr marL="691034" indent="-234870">
              <a:buFont typeface="Symbol" panose="05050102010706020507" pitchFamily="18" charset="2"/>
              <a:buChar char="&gt;"/>
              <a:tabLst>
                <a:tab pos="691034" algn="l"/>
              </a:tabLst>
              <a:defRPr sz="1881">
                <a:solidFill>
                  <a:srgbClr val="000000"/>
                </a:solidFill>
                <a:latin typeface="Arial" panose="020B0604020202020204" pitchFamily="34" charset="0"/>
                <a:cs typeface="Arial" panose="020B0604020202020204" pitchFamily="34" charset="0"/>
              </a:defRPr>
            </a:lvl3pPr>
            <a:lvl4pPr marL="377421" indent="0">
              <a:buFont typeface="Symbol" panose="05050102010706020507" pitchFamily="18" charset="2"/>
              <a:buNone/>
              <a:defRPr sz="1881">
                <a:latin typeface="Arial" panose="020B0604020202020204" pitchFamily="34" charset="0"/>
                <a:cs typeface="Arial" panose="020B0604020202020204" pitchFamily="34" charset="0"/>
              </a:defRPr>
            </a:lvl4pPr>
            <a:lvl5pPr marL="1939484" indent="-215498">
              <a:buFont typeface="Symbol" panose="05050102010706020507" pitchFamily="18" charset="2"/>
              <a:buChar char="&gt;"/>
              <a:defRPr sz="1881">
                <a:latin typeface="Arial" panose="020B0604020202020204" pitchFamily="34" charset="0"/>
                <a:cs typeface="Arial" panose="020B0604020202020204" pitchFamily="34" charset="0"/>
              </a:defRPr>
            </a:lvl5pPr>
          </a:lstStyle>
          <a:p>
            <a:pPr lvl="0"/>
            <a:r>
              <a:rPr lang="de-DE" dirty="0"/>
              <a:t> Erste Überschrift </a:t>
            </a:r>
          </a:p>
          <a:p>
            <a:pPr lvl="1"/>
            <a:r>
              <a:rPr lang="de-DE" dirty="0"/>
              <a:t>Inhalt zweite Ebene </a:t>
            </a:r>
          </a:p>
          <a:p>
            <a:pPr lvl="2"/>
            <a:r>
              <a:rPr lang="de-DE" dirty="0"/>
              <a:t>Inhalt dritte Ebene</a:t>
            </a:r>
          </a:p>
          <a:p>
            <a:pPr lvl="2"/>
            <a:r>
              <a:rPr lang="de-DE" dirty="0"/>
              <a:t>Inhalt dritte Ebene</a:t>
            </a:r>
          </a:p>
          <a:p>
            <a:pPr lvl="0"/>
            <a:r>
              <a:rPr lang="de-DE" dirty="0"/>
              <a:t> Zweite Überschrift </a:t>
            </a:r>
          </a:p>
          <a:p>
            <a:pPr lvl="1"/>
            <a:r>
              <a:rPr lang="de-DE" dirty="0"/>
              <a:t>Inhalt zweite Ebene </a:t>
            </a:r>
          </a:p>
          <a:p>
            <a:pPr lvl="2"/>
            <a:r>
              <a:rPr lang="de-DE" dirty="0"/>
              <a:t>Inhalt dritte Ebene</a:t>
            </a:r>
          </a:p>
          <a:p>
            <a:pPr lvl="2"/>
            <a:r>
              <a:rPr lang="de-DE" dirty="0"/>
              <a:t>Inhalt dritte Ebene</a:t>
            </a:r>
          </a:p>
          <a:p>
            <a:pPr lvl="3"/>
            <a:endParaRPr lang="de-DE" dirty="0"/>
          </a:p>
        </p:txBody>
      </p:sp>
      <p:sp>
        <p:nvSpPr>
          <p:cNvPr id="16" name="Textplatzhalter 2"/>
          <p:cNvSpPr>
            <a:spLocks noGrp="1"/>
          </p:cNvSpPr>
          <p:nvPr>
            <p:ph type="body" sz="quarter" idx="20" hasCustomPrompt="1"/>
          </p:nvPr>
        </p:nvSpPr>
        <p:spPr>
          <a:xfrm>
            <a:off x="353918" y="685833"/>
            <a:ext cx="8297628" cy="326585"/>
          </a:xfrm>
          <a:prstGeom prst="rect">
            <a:avLst/>
          </a:prstGeom>
        </p:spPr>
        <p:txBody>
          <a:bodyPr>
            <a:normAutofit/>
          </a:bodyPr>
          <a:lstStyle>
            <a:lvl1pPr marL="0" indent="0">
              <a:buNone/>
              <a:defRPr sz="1368" b="1" baseline="0">
                <a:latin typeface="Arial" panose="020B0604020202020204" pitchFamily="34" charset="0"/>
                <a:cs typeface="Arial" panose="020B0604020202020204" pitchFamily="34" charset="0"/>
              </a:defRPr>
            </a:lvl1pPr>
          </a:lstStyle>
          <a:p>
            <a:pPr lvl="0"/>
            <a:r>
              <a:rPr lang="de-CH" dirty="0"/>
              <a:t>mit einem Untertitel  </a:t>
            </a:r>
          </a:p>
        </p:txBody>
      </p:sp>
      <p:sp>
        <p:nvSpPr>
          <p:cNvPr id="17" name="Textplatzhalter 18"/>
          <p:cNvSpPr>
            <a:spLocks noGrp="1"/>
          </p:cNvSpPr>
          <p:nvPr>
            <p:ph type="body" sz="quarter" idx="15" hasCustomPrompt="1"/>
          </p:nvPr>
        </p:nvSpPr>
        <p:spPr>
          <a:xfrm>
            <a:off x="353918" y="244943"/>
            <a:ext cx="8297478" cy="350941"/>
          </a:xfrm>
          <a:prstGeom prst="rect">
            <a:avLst/>
          </a:prstGeom>
        </p:spPr>
        <p:txBody>
          <a:bodyPr>
            <a:noAutofit/>
          </a:bodyPr>
          <a:lstStyle>
            <a:lvl1pPr marL="0" indent="0">
              <a:lnSpc>
                <a:spcPts val="2395"/>
              </a:lnSpc>
              <a:spcBef>
                <a:spcPts val="0"/>
              </a:spcBef>
              <a:buNone/>
              <a:defRPr sz="2052" b="1" baseline="0">
                <a:solidFill>
                  <a:srgbClr val="8CB80D"/>
                </a:solidFill>
                <a:latin typeface="Arial" panose="020B0604020202020204" pitchFamily="34" charset="0"/>
                <a:cs typeface="Arial" panose="020B0604020202020204" pitchFamily="34" charset="0"/>
              </a:defRPr>
            </a:lvl1pPr>
          </a:lstStyle>
          <a:p>
            <a:pPr lvl="0"/>
            <a:r>
              <a:rPr lang="de-DE" dirty="0"/>
              <a:t>Headline Inhaltsfolie, einzeilig</a:t>
            </a:r>
          </a:p>
        </p:txBody>
      </p:sp>
      <p:sp>
        <p:nvSpPr>
          <p:cNvPr id="12" name="Slide Number Placeholder 5"/>
          <p:cNvSpPr>
            <a:spLocks noGrp="1"/>
          </p:cNvSpPr>
          <p:nvPr>
            <p:ph type="sldNum" sz="quarter" idx="4"/>
          </p:nvPr>
        </p:nvSpPr>
        <p:spPr>
          <a:xfrm>
            <a:off x="-1" y="6410878"/>
            <a:ext cx="954441" cy="195950"/>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sp>
        <p:nvSpPr>
          <p:cNvPr id="14" name="Bildplatzhalter 2"/>
          <p:cNvSpPr>
            <a:spLocks noGrp="1"/>
          </p:cNvSpPr>
          <p:nvPr>
            <p:ph type="pic" sz="quarter" idx="21" hasCustomPrompt="1"/>
          </p:nvPr>
        </p:nvSpPr>
        <p:spPr>
          <a:xfrm>
            <a:off x="4425723" y="6403790"/>
            <a:ext cx="307884" cy="326585"/>
          </a:xfrm>
          <a:prstGeom prst="rect">
            <a:avLst/>
          </a:prstGeom>
        </p:spPr>
        <p:txBody>
          <a:bodyPr>
            <a:noAutofit/>
          </a:bodyPr>
          <a:lstStyle>
            <a:lvl1pPr marL="0" indent="0">
              <a:buNone/>
              <a:defRPr sz="513">
                <a:latin typeface="Arial" panose="020B0604020202020204" pitchFamily="34" charset="0"/>
                <a:cs typeface="Arial" panose="020B0604020202020204" pitchFamily="34" charset="0"/>
              </a:defRPr>
            </a:lvl1pPr>
          </a:lstStyle>
          <a:p>
            <a:r>
              <a:rPr lang="de-CH" dirty="0"/>
              <a:t>CC Logo</a:t>
            </a:r>
          </a:p>
        </p:txBody>
      </p:sp>
      <p:sp>
        <p:nvSpPr>
          <p:cNvPr id="25" name="Bildplatzhalter 2"/>
          <p:cNvSpPr>
            <a:spLocks noGrp="1"/>
          </p:cNvSpPr>
          <p:nvPr>
            <p:ph type="pic" sz="quarter" idx="27" hasCustomPrompt="1"/>
          </p:nvPr>
        </p:nvSpPr>
        <p:spPr>
          <a:xfrm>
            <a:off x="5135913" y="6402670"/>
            <a:ext cx="1231538" cy="326585"/>
          </a:xfrm>
          <a:prstGeom prst="rect">
            <a:avLst/>
          </a:prstGeom>
        </p:spPr>
        <p:txBody>
          <a:bodyPr>
            <a:normAutofit/>
          </a:bodyPr>
          <a:lstStyle>
            <a:lvl1pPr marL="0" indent="0">
              <a:buNone/>
              <a:defRPr sz="770" baseline="0">
                <a:latin typeface="Arial" panose="020B0604020202020204" pitchFamily="34" charset="0"/>
                <a:cs typeface="Arial" panose="020B0604020202020204" pitchFamily="34" charset="0"/>
              </a:defRPr>
            </a:lvl1pPr>
          </a:lstStyle>
          <a:p>
            <a:r>
              <a:rPr lang="de-CH" dirty="0"/>
              <a:t>Partnerlogo</a:t>
            </a:r>
          </a:p>
        </p:txBody>
      </p:sp>
    </p:spTree>
    <p:extLst>
      <p:ext uri="{BB962C8B-B14F-4D97-AF65-F5344CB8AC3E}">
        <p14:creationId xmlns:p14="http://schemas.microsoft.com/office/powerpoint/2010/main" val="3085647926"/>
      </p:ext>
    </p:extLst>
  </p:cSld>
  <p:clrMapOvr>
    <a:masterClrMapping/>
  </p:clrMapOvr>
  <p:extLst mod="1">
    <p:ext uri="{DCECCB84-F9BA-43D5-87BE-67443E8EF086}">
      <p15:sldGuideLst xmlns:p15="http://schemas.microsoft.com/office/powerpoint/2012/main">
        <p15:guide id="1" orient="horz" pos="4626">
          <p15:clr>
            <a:srgbClr val="FBAE40"/>
          </p15:clr>
        </p15:guide>
        <p15:guide id="2" pos="3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8_I_zweispaltig, Text und Bild">
    <p:spTree>
      <p:nvGrpSpPr>
        <p:cNvPr id="1" name=""/>
        <p:cNvGrpSpPr/>
        <p:nvPr/>
      </p:nvGrpSpPr>
      <p:grpSpPr>
        <a:xfrm>
          <a:off x="0" y="0"/>
          <a:ext cx="0" cy="0"/>
          <a:chOff x="0" y="0"/>
          <a:chExt cx="0" cy="0"/>
        </a:xfrm>
      </p:grpSpPr>
      <p:sp>
        <p:nvSpPr>
          <p:cNvPr id="10" name="Inhaltsplatzhalter 4"/>
          <p:cNvSpPr>
            <a:spLocks noGrp="1"/>
          </p:cNvSpPr>
          <p:nvPr>
            <p:ph sz="quarter" idx="30" hasCustomPrompt="1"/>
          </p:nvPr>
        </p:nvSpPr>
        <p:spPr>
          <a:xfrm>
            <a:off x="4617343" y="1224696"/>
            <a:ext cx="4079636" cy="4897409"/>
          </a:xfrm>
          <a:prstGeom prst="rect">
            <a:avLst/>
          </a:prstGeom>
          <a:noFill/>
        </p:spPr>
        <p:txBody>
          <a:bodyPr/>
          <a:lstStyle>
            <a:lvl1pPr marL="0" marR="0" indent="0" algn="l" defTabSz="861993" rtl="0" eaLnBrk="1" fontAlgn="auto" latinLnBrk="0" hangingPunct="1">
              <a:lnSpc>
                <a:spcPct val="90000"/>
              </a:lnSpc>
              <a:spcBef>
                <a:spcPts val="942"/>
              </a:spcBef>
              <a:spcAft>
                <a:spcPts val="0"/>
              </a:spcAft>
              <a:buClrTx/>
              <a:buSzTx/>
              <a:buFont typeface="Arial" panose="020B0604020202020204" pitchFamily="34" charset="0"/>
              <a:buNone/>
              <a:tabLst/>
              <a:defRPr sz="1881">
                <a:latin typeface="Arial" panose="020B0604020202020204" pitchFamily="34" charset="0"/>
                <a:cs typeface="Arial" panose="020B0604020202020204" pitchFamily="34" charset="0"/>
              </a:defRPr>
            </a:lvl1pPr>
          </a:lstStyle>
          <a:p>
            <a:r>
              <a:rPr lang="de-CH" dirty="0"/>
              <a:t>Bild, Tabelle, Grafik, Diagramm </a:t>
            </a:r>
          </a:p>
          <a:p>
            <a:pPr lvl="0"/>
            <a:endParaRPr lang="de-CH" dirty="0"/>
          </a:p>
        </p:txBody>
      </p:sp>
      <p:sp>
        <p:nvSpPr>
          <p:cNvPr id="19" name="Textplatzhalter 18"/>
          <p:cNvSpPr>
            <a:spLocks noGrp="1"/>
          </p:cNvSpPr>
          <p:nvPr>
            <p:ph type="body" sz="quarter" idx="15" hasCustomPrompt="1"/>
          </p:nvPr>
        </p:nvSpPr>
        <p:spPr>
          <a:xfrm>
            <a:off x="353918" y="244943"/>
            <a:ext cx="8297478" cy="350941"/>
          </a:xfrm>
          <a:prstGeom prst="rect">
            <a:avLst/>
          </a:prstGeom>
        </p:spPr>
        <p:txBody>
          <a:bodyPr>
            <a:noAutofit/>
          </a:bodyPr>
          <a:lstStyle>
            <a:lvl1pPr marL="0" indent="0">
              <a:lnSpc>
                <a:spcPts val="2395"/>
              </a:lnSpc>
              <a:spcBef>
                <a:spcPts val="0"/>
              </a:spcBef>
              <a:buNone/>
              <a:defRPr sz="2052" b="1" baseline="0">
                <a:solidFill>
                  <a:srgbClr val="8CB80D"/>
                </a:solidFill>
                <a:latin typeface="Arial" panose="020B0604020202020204" pitchFamily="34" charset="0"/>
                <a:cs typeface="Arial" panose="020B0604020202020204" pitchFamily="34" charset="0"/>
              </a:defRPr>
            </a:lvl1pPr>
          </a:lstStyle>
          <a:p>
            <a:pPr lvl="0"/>
            <a:r>
              <a:rPr lang="de-DE" dirty="0"/>
              <a:t>Headline Inhaltsfolie, zweispaltig mit Abbildung                                                                                 </a:t>
            </a:r>
          </a:p>
        </p:txBody>
      </p:sp>
      <p:sp>
        <p:nvSpPr>
          <p:cNvPr id="21" name="Textplatzhalter 20"/>
          <p:cNvSpPr>
            <a:spLocks noGrp="1"/>
          </p:cNvSpPr>
          <p:nvPr>
            <p:ph type="body" sz="quarter" idx="16" hasCustomPrompt="1"/>
          </p:nvPr>
        </p:nvSpPr>
        <p:spPr>
          <a:xfrm>
            <a:off x="353917" y="1224695"/>
            <a:ext cx="3940918" cy="3749664"/>
          </a:xfrm>
          <a:prstGeom prst="rect">
            <a:avLst/>
          </a:prstGeom>
        </p:spPr>
        <p:txBody>
          <a:bodyPr>
            <a:noAutofit/>
          </a:bodyPr>
          <a:lstStyle>
            <a:lvl1pPr marL="0" marR="0" indent="0" algn="l" defTabSz="861993" rtl="0" eaLnBrk="1" fontAlgn="auto" latinLnBrk="0" hangingPunct="1">
              <a:lnSpc>
                <a:spcPts val="2395"/>
              </a:lnSpc>
              <a:spcBef>
                <a:spcPts val="0"/>
              </a:spcBef>
              <a:spcAft>
                <a:spcPts val="0"/>
              </a:spcAft>
              <a:buClrTx/>
              <a:buSzTx/>
              <a:buFont typeface="Symbol" panose="05050102010706020507" pitchFamily="18" charset="2"/>
              <a:buNone/>
              <a:tabLst/>
              <a:defRPr sz="1881" baseline="0">
                <a:solidFill>
                  <a:schemeClr val="tx1"/>
                </a:solidFill>
                <a:latin typeface="Arial" panose="020B0604020202020204" pitchFamily="34" charset="0"/>
                <a:cs typeface="Arial" panose="020B0604020202020204" pitchFamily="34" charset="0"/>
                <a:sym typeface="Symbol" panose="05050102010706020507" pitchFamily="18" charset="2"/>
              </a:defRPr>
            </a:lvl1pPr>
          </a:lstStyle>
          <a:p>
            <a:pPr marL="0" marR="0" lvl="0" indent="0" algn="l" defTabSz="861993" rtl="0" eaLnBrk="1" fontAlgn="auto" latinLnBrk="0" hangingPunct="1">
              <a:lnSpc>
                <a:spcPts val="2395"/>
              </a:lnSpc>
              <a:spcBef>
                <a:spcPts val="0"/>
              </a:spcBef>
              <a:spcAft>
                <a:spcPts val="0"/>
              </a:spcAft>
              <a:buClrTx/>
              <a:buSzTx/>
              <a:buFont typeface="Symbol" panose="05050102010706020507" pitchFamily="18" charset="2"/>
              <a:buNone/>
              <a:tabLst/>
              <a:defRPr/>
            </a:pPr>
            <a:r>
              <a:rPr lang="de-DE" dirty="0"/>
              <a:t>Hier kann ein Text stehen. Weit hinten, hinter den Wortbergen, fern der Länder </a:t>
            </a:r>
            <a:r>
              <a:rPr lang="de-DE" dirty="0" err="1"/>
              <a:t>Vokalien</a:t>
            </a:r>
            <a:r>
              <a:rPr lang="de-DE" dirty="0"/>
              <a:t> und </a:t>
            </a:r>
            <a:r>
              <a:rPr lang="de-DE" dirty="0" err="1"/>
              <a:t>Konso-natien</a:t>
            </a:r>
            <a:r>
              <a:rPr lang="de-DE" dirty="0"/>
              <a:t> leben die Blindtexte. Abgeschieden wohnen Sie in Buchstabhausen an der Küste des Semantik, eines </a:t>
            </a:r>
            <a:r>
              <a:rPr lang="de-DE" dirty="0" err="1"/>
              <a:t>grossen</a:t>
            </a:r>
            <a:r>
              <a:rPr lang="de-DE" dirty="0"/>
              <a:t> Sprachozeans.</a:t>
            </a:r>
            <a:br>
              <a:rPr lang="de-DE" dirty="0"/>
            </a:br>
            <a:endParaRPr lang="de-DE" dirty="0"/>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p>
          <a:p>
            <a:pPr lvl="0"/>
            <a:endParaRPr lang="de-CH" dirty="0"/>
          </a:p>
          <a:p>
            <a:pPr lvl="0"/>
            <a:endParaRPr lang="de-CH" dirty="0"/>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r>
              <a:rPr lang="de-DE" dirty="0"/>
              <a:t/>
            </a:r>
            <a:br>
              <a:rPr lang="de-DE" dirty="0"/>
            </a:br>
            <a:endParaRPr lang="de-DE" dirty="0"/>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r>
              <a:rPr lang="de-DE" dirty="0">
                <a:sym typeface="Symbol" panose="05050102010706020507" pitchFamily="18" charset="2"/>
              </a:rPr>
              <a:t>	</a:t>
            </a: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p:txBody>
      </p:sp>
      <p:sp>
        <p:nvSpPr>
          <p:cNvPr id="3" name="Textplatzhalter 2"/>
          <p:cNvSpPr>
            <a:spLocks noGrp="1"/>
          </p:cNvSpPr>
          <p:nvPr>
            <p:ph type="body" sz="quarter" idx="20" hasCustomPrompt="1"/>
          </p:nvPr>
        </p:nvSpPr>
        <p:spPr>
          <a:xfrm>
            <a:off x="354068" y="685831"/>
            <a:ext cx="8297478" cy="325786"/>
          </a:xfrm>
          <a:prstGeom prst="rect">
            <a:avLst/>
          </a:prstGeom>
        </p:spPr>
        <p:txBody>
          <a:bodyPr>
            <a:normAutofit/>
          </a:bodyPr>
          <a:lstStyle>
            <a:lvl1pPr marL="0" indent="0">
              <a:buNone/>
              <a:defRPr sz="1368" b="1" baseline="0">
                <a:latin typeface="Arial" panose="020B0604020202020204" pitchFamily="34" charset="0"/>
                <a:cs typeface="Arial" panose="020B0604020202020204" pitchFamily="34" charset="0"/>
              </a:defRPr>
            </a:lvl1pPr>
          </a:lstStyle>
          <a:p>
            <a:pPr lvl="0"/>
            <a:r>
              <a:rPr lang="de-CH" dirty="0"/>
              <a:t>mit einem Untertitel </a:t>
            </a:r>
          </a:p>
        </p:txBody>
      </p:sp>
      <p:sp>
        <p:nvSpPr>
          <p:cNvPr id="23" name="Textplatzhalter 3"/>
          <p:cNvSpPr>
            <a:spLocks noGrp="1"/>
          </p:cNvSpPr>
          <p:nvPr>
            <p:ph type="body" sz="quarter" idx="29" hasCustomPrompt="1"/>
          </p:nvPr>
        </p:nvSpPr>
        <p:spPr>
          <a:xfrm>
            <a:off x="353918" y="5272983"/>
            <a:ext cx="3939998" cy="849122"/>
          </a:xfrm>
          <a:prstGeom prst="rect">
            <a:avLst/>
          </a:prstGeom>
          <a:solidFill>
            <a:schemeClr val="bg1"/>
          </a:solidFill>
        </p:spPr>
        <p:txBody>
          <a:bodyPr>
            <a:normAutofit/>
          </a:bodyPr>
          <a:lstStyle>
            <a:lvl1pPr marL="169065" indent="-169065">
              <a:lnSpc>
                <a:spcPts val="2395"/>
              </a:lnSpc>
              <a:spcBef>
                <a:spcPts val="0"/>
              </a:spcBef>
              <a:buFont typeface="Symbol" panose="05050102010706020507" pitchFamily="18" charset="2"/>
              <a:buChar char="&gt;"/>
              <a:defRPr sz="1881" b="1" baseline="0">
                <a:solidFill>
                  <a:srgbClr val="8CB80D"/>
                </a:solidFill>
                <a:latin typeface="Arial" panose="020B0604020202020204" pitchFamily="34" charset="0"/>
                <a:cs typeface="Arial" panose="020B0604020202020204" pitchFamily="34" charset="0"/>
                <a:sym typeface="Symbol" panose="05050102010706020507" pitchFamily="18" charset="2"/>
              </a:defRPr>
            </a:lvl1pPr>
          </a:lstStyle>
          <a:p>
            <a:pPr lvl="0"/>
            <a:r>
              <a:rPr lang="de-CH" dirty="0"/>
              <a:t>Fazit</a:t>
            </a:r>
          </a:p>
          <a:p>
            <a:pPr lvl="0"/>
            <a:endParaRPr lang="de-CH" dirty="0"/>
          </a:p>
          <a:p>
            <a:pPr lvl="0"/>
            <a:endParaRPr lang="de-CH" dirty="0"/>
          </a:p>
        </p:txBody>
      </p:sp>
      <p:sp>
        <p:nvSpPr>
          <p:cNvPr id="15" name="Slide Number Placeholder 5"/>
          <p:cNvSpPr>
            <a:spLocks noGrp="1"/>
          </p:cNvSpPr>
          <p:nvPr>
            <p:ph type="sldNum" sz="quarter" idx="4"/>
          </p:nvPr>
        </p:nvSpPr>
        <p:spPr>
          <a:xfrm>
            <a:off x="-1" y="6410878"/>
            <a:ext cx="954441" cy="195950"/>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sp>
        <p:nvSpPr>
          <p:cNvPr id="37" name="Bildplatzhalter 36"/>
          <p:cNvSpPr>
            <a:spLocks noGrp="1"/>
          </p:cNvSpPr>
          <p:nvPr>
            <p:ph type="pic" sz="quarter" idx="31" hasCustomPrompt="1"/>
          </p:nvPr>
        </p:nvSpPr>
        <p:spPr>
          <a:xfrm>
            <a:off x="4427374" y="6403185"/>
            <a:ext cx="307884" cy="326585"/>
          </a:xfrm>
        </p:spPr>
        <p:txBody>
          <a:bodyPr>
            <a:normAutofit/>
          </a:bodyPr>
          <a:lstStyle>
            <a:lvl1pPr marL="0" indent="0">
              <a:buNone/>
              <a:defRPr sz="513">
                <a:latin typeface="Arial" panose="020B0604020202020204" pitchFamily="34" charset="0"/>
                <a:cs typeface="Arial" panose="020B0604020202020204" pitchFamily="34" charset="0"/>
              </a:defRPr>
            </a:lvl1pPr>
          </a:lstStyle>
          <a:p>
            <a:r>
              <a:rPr lang="de-CH" dirty="0"/>
              <a:t>CC Logo</a:t>
            </a:r>
          </a:p>
        </p:txBody>
      </p:sp>
      <p:sp>
        <p:nvSpPr>
          <p:cNvPr id="40" name="Bildplatzhalter 7"/>
          <p:cNvSpPr>
            <a:spLocks noGrp="1"/>
          </p:cNvSpPr>
          <p:nvPr>
            <p:ph type="pic" sz="quarter" idx="32" hasCustomPrompt="1"/>
          </p:nvPr>
        </p:nvSpPr>
        <p:spPr>
          <a:xfrm>
            <a:off x="5135508" y="6402028"/>
            <a:ext cx="1231537" cy="326585"/>
          </a:xfrm>
          <a:prstGeom prst="rect">
            <a:avLst/>
          </a:prstGeom>
        </p:spPr>
        <p:txBody>
          <a:bodyPr>
            <a:normAutofit/>
          </a:bodyPr>
          <a:lstStyle>
            <a:lvl1pPr marL="0" indent="0">
              <a:buNone/>
              <a:defRPr sz="770" baseline="0">
                <a:latin typeface="Arial" panose="020B0604020202020204" pitchFamily="34" charset="0"/>
                <a:cs typeface="Arial" panose="020B0604020202020204" pitchFamily="34" charset="0"/>
              </a:defRPr>
            </a:lvl1pPr>
          </a:lstStyle>
          <a:p>
            <a:r>
              <a:rPr lang="de-CH" dirty="0"/>
              <a:t>Partnerlogo</a:t>
            </a:r>
          </a:p>
        </p:txBody>
      </p:sp>
    </p:spTree>
    <p:extLst>
      <p:ext uri="{BB962C8B-B14F-4D97-AF65-F5344CB8AC3E}">
        <p14:creationId xmlns:p14="http://schemas.microsoft.com/office/powerpoint/2010/main" val="4172285577"/>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9_I_zweispaltig, Texte und Bilder">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a:xfrm>
            <a:off x="353918" y="244943"/>
            <a:ext cx="8297478" cy="350941"/>
          </a:xfrm>
          <a:prstGeom prst="rect">
            <a:avLst/>
          </a:prstGeom>
        </p:spPr>
        <p:txBody>
          <a:bodyPr>
            <a:noAutofit/>
          </a:bodyPr>
          <a:lstStyle>
            <a:lvl1pPr marL="0" indent="0">
              <a:lnSpc>
                <a:spcPts val="2395"/>
              </a:lnSpc>
              <a:spcBef>
                <a:spcPts val="0"/>
              </a:spcBef>
              <a:buNone/>
              <a:defRPr sz="2052" b="1" baseline="0">
                <a:solidFill>
                  <a:srgbClr val="8CB80D"/>
                </a:solidFill>
                <a:latin typeface="Arial" panose="020B0604020202020204" pitchFamily="34" charset="0"/>
                <a:cs typeface="Arial" panose="020B0604020202020204" pitchFamily="34" charset="0"/>
              </a:defRPr>
            </a:lvl1pPr>
          </a:lstStyle>
          <a:p>
            <a:pPr lvl="0"/>
            <a:r>
              <a:rPr lang="de-DE" dirty="0"/>
              <a:t>Headline Inhaltsfolie, zweispaltig mit Abbildung</a:t>
            </a:r>
          </a:p>
        </p:txBody>
      </p:sp>
      <p:sp>
        <p:nvSpPr>
          <p:cNvPr id="21" name="Textplatzhalter 20"/>
          <p:cNvSpPr>
            <a:spLocks noGrp="1"/>
          </p:cNvSpPr>
          <p:nvPr>
            <p:ph type="body" sz="quarter" idx="16" hasCustomPrompt="1"/>
          </p:nvPr>
        </p:nvSpPr>
        <p:spPr>
          <a:xfrm>
            <a:off x="354067" y="1224695"/>
            <a:ext cx="4033283" cy="708709"/>
          </a:xfrm>
          <a:prstGeom prst="rect">
            <a:avLst/>
          </a:prstGeom>
        </p:spPr>
        <p:txBody>
          <a:bodyPr>
            <a:noAutofit/>
          </a:bodyPr>
          <a:lstStyle>
            <a:lvl1pPr marL="0" marR="0" indent="0" algn="l" defTabSz="861993" rtl="0" eaLnBrk="1" fontAlgn="auto" latinLnBrk="0" hangingPunct="1">
              <a:lnSpc>
                <a:spcPts val="2395"/>
              </a:lnSpc>
              <a:spcBef>
                <a:spcPts val="0"/>
              </a:spcBef>
              <a:spcAft>
                <a:spcPts val="0"/>
              </a:spcAft>
              <a:buClrTx/>
              <a:buSzTx/>
              <a:buFont typeface="Arial" panose="020B0604020202020204" pitchFamily="34" charset="0"/>
              <a:buNone/>
              <a:tabLst/>
              <a:defRPr sz="1881" baseline="0">
                <a:solidFill>
                  <a:schemeClr val="tx1"/>
                </a:solidFill>
                <a:latin typeface="Arial" panose="020B0604020202020204" pitchFamily="34" charset="0"/>
                <a:cs typeface="Arial" panose="020B0604020202020204" pitchFamily="34" charset="0"/>
                <a:sym typeface="Symbol" panose="05050102010706020507" pitchFamily="18" charset="2"/>
              </a:defRPr>
            </a:lvl1pPr>
          </a:lstStyle>
          <a:p>
            <a:pPr marL="0" marR="0" lvl="0" indent="0" algn="l" defTabSz="861993" rtl="0" eaLnBrk="1" fontAlgn="auto" latinLnBrk="0" hangingPunct="1">
              <a:lnSpc>
                <a:spcPts val="2395"/>
              </a:lnSpc>
              <a:spcBef>
                <a:spcPts val="0"/>
              </a:spcBef>
              <a:spcAft>
                <a:spcPts val="0"/>
              </a:spcAft>
              <a:buClrTx/>
              <a:buSzTx/>
              <a:buFont typeface="Arial" panose="020B0604020202020204" pitchFamily="34" charset="0"/>
              <a:buNone/>
              <a:tabLst/>
              <a:defRPr/>
            </a:pPr>
            <a:r>
              <a:rPr lang="de-DE" dirty="0"/>
              <a:t>Hier kann ein Text zur Veranstaltung stehen. </a:t>
            </a:r>
            <a:endParaRPr lang="de-DE" dirty="0">
              <a:sym typeface="Symbol" panose="05050102010706020507" pitchFamily="18" charset="2"/>
            </a:endParaRP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r>
              <a:rPr lang="de-DE" dirty="0">
                <a:sym typeface="Symbol" panose="05050102010706020507" pitchFamily="18" charset="2"/>
              </a:rPr>
              <a:t>	</a:t>
            </a: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p:txBody>
      </p:sp>
      <p:sp>
        <p:nvSpPr>
          <p:cNvPr id="3" name="Textplatzhalter 2"/>
          <p:cNvSpPr>
            <a:spLocks noGrp="1"/>
          </p:cNvSpPr>
          <p:nvPr>
            <p:ph type="body" sz="quarter" idx="20" hasCustomPrompt="1"/>
          </p:nvPr>
        </p:nvSpPr>
        <p:spPr>
          <a:xfrm>
            <a:off x="354067" y="685831"/>
            <a:ext cx="8297478" cy="325786"/>
          </a:xfrm>
          <a:prstGeom prst="rect">
            <a:avLst/>
          </a:prstGeom>
        </p:spPr>
        <p:txBody>
          <a:bodyPr>
            <a:normAutofit/>
          </a:bodyPr>
          <a:lstStyle>
            <a:lvl1pPr marL="0" indent="0">
              <a:buNone/>
              <a:defRPr sz="1368" b="1" baseline="0">
                <a:latin typeface="Arial" panose="020B0604020202020204" pitchFamily="34" charset="0"/>
                <a:cs typeface="Arial" panose="020B0604020202020204" pitchFamily="34" charset="0"/>
              </a:defRPr>
            </a:lvl1pPr>
          </a:lstStyle>
          <a:p>
            <a:pPr lvl="0"/>
            <a:r>
              <a:rPr lang="de-CH" dirty="0"/>
              <a:t>mit einem Untertitel </a:t>
            </a:r>
          </a:p>
        </p:txBody>
      </p:sp>
      <p:sp>
        <p:nvSpPr>
          <p:cNvPr id="5" name="Inhaltsplatzhalter 4"/>
          <p:cNvSpPr>
            <a:spLocks noGrp="1"/>
          </p:cNvSpPr>
          <p:nvPr>
            <p:ph sz="quarter" idx="27" hasCustomPrompt="1"/>
          </p:nvPr>
        </p:nvSpPr>
        <p:spPr>
          <a:xfrm>
            <a:off x="461827" y="2011768"/>
            <a:ext cx="3940918" cy="4082317"/>
          </a:xfrm>
          <a:prstGeom prst="rect">
            <a:avLst/>
          </a:prstGeom>
        </p:spPr>
        <p:txBody>
          <a:bodyPr>
            <a:normAutofit/>
          </a:bodyPr>
          <a:lstStyle>
            <a:lvl1pPr marL="0" indent="0">
              <a:buNone/>
              <a:defRPr sz="1881">
                <a:latin typeface="Arial" panose="020B0604020202020204" pitchFamily="34" charset="0"/>
                <a:cs typeface="Arial" panose="020B0604020202020204" pitchFamily="34" charset="0"/>
              </a:defRPr>
            </a:lvl1pPr>
          </a:lstStyle>
          <a:p>
            <a:pPr lvl="0"/>
            <a:r>
              <a:rPr lang="de-CH" dirty="0"/>
              <a:t>Objekt oder Text</a:t>
            </a:r>
          </a:p>
        </p:txBody>
      </p:sp>
      <p:sp>
        <p:nvSpPr>
          <p:cNvPr id="18" name="Textplatzhalter 20"/>
          <p:cNvSpPr>
            <a:spLocks noGrp="1"/>
          </p:cNvSpPr>
          <p:nvPr>
            <p:ph type="body" sz="quarter" idx="29" hasCustomPrompt="1"/>
          </p:nvPr>
        </p:nvSpPr>
        <p:spPr>
          <a:xfrm>
            <a:off x="4618264" y="1222954"/>
            <a:ext cx="4033133" cy="708709"/>
          </a:xfrm>
          <a:prstGeom prst="rect">
            <a:avLst/>
          </a:prstGeom>
        </p:spPr>
        <p:txBody>
          <a:bodyPr>
            <a:noAutofit/>
          </a:bodyPr>
          <a:lstStyle>
            <a:lvl1pPr marL="0" marR="0" indent="0" algn="l" defTabSz="861993" rtl="0" eaLnBrk="1" fontAlgn="auto" latinLnBrk="0" hangingPunct="1">
              <a:lnSpc>
                <a:spcPts val="2395"/>
              </a:lnSpc>
              <a:spcBef>
                <a:spcPts val="0"/>
              </a:spcBef>
              <a:spcAft>
                <a:spcPts val="0"/>
              </a:spcAft>
              <a:buClrTx/>
              <a:buSzTx/>
              <a:buFont typeface="Arial" panose="020B0604020202020204" pitchFamily="34" charset="0"/>
              <a:buNone/>
              <a:tabLst/>
              <a:defRPr sz="1881" baseline="0">
                <a:solidFill>
                  <a:schemeClr val="tx1"/>
                </a:solidFill>
                <a:latin typeface="Arial" panose="020B0604020202020204" pitchFamily="34" charset="0"/>
                <a:cs typeface="Arial" panose="020B0604020202020204" pitchFamily="34" charset="0"/>
                <a:sym typeface="Symbol" panose="05050102010706020507" pitchFamily="18" charset="2"/>
              </a:defRPr>
            </a:lvl1pPr>
          </a:lstStyle>
          <a:p>
            <a:pPr marL="0" marR="0" lvl="0" indent="0" algn="l" defTabSz="861993" rtl="0" eaLnBrk="1" fontAlgn="auto" latinLnBrk="0" hangingPunct="1">
              <a:lnSpc>
                <a:spcPts val="2395"/>
              </a:lnSpc>
              <a:spcBef>
                <a:spcPts val="0"/>
              </a:spcBef>
              <a:spcAft>
                <a:spcPts val="0"/>
              </a:spcAft>
              <a:buClrTx/>
              <a:buSzTx/>
              <a:buFont typeface="Arial" panose="020B0604020202020204" pitchFamily="34" charset="0"/>
              <a:buNone/>
              <a:tabLst/>
              <a:defRPr/>
            </a:pPr>
            <a:r>
              <a:rPr lang="de-DE" dirty="0"/>
              <a:t>Hier kann ein Text zur Veranstaltung stehen. </a:t>
            </a:r>
            <a:endParaRPr lang="de-DE" dirty="0">
              <a:sym typeface="Symbol" panose="05050102010706020507" pitchFamily="18" charset="2"/>
            </a:endParaRP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a:p>
            <a:pPr marL="0" marR="0" lvl="0" indent="0" algn="l" defTabSz="496961" rtl="0" eaLnBrk="1" fontAlgn="auto" latinLnBrk="0" hangingPunct="1">
              <a:lnSpc>
                <a:spcPts val="1380"/>
              </a:lnSpc>
              <a:spcBef>
                <a:spcPts val="0"/>
              </a:spcBef>
              <a:spcAft>
                <a:spcPts val="0"/>
              </a:spcAft>
              <a:buClrTx/>
              <a:buSzTx/>
              <a:buFont typeface="Arial" panose="020B0604020202020204" pitchFamily="34" charset="0"/>
              <a:buNone/>
              <a:tabLst/>
              <a:defRPr/>
            </a:pPr>
            <a:endParaRPr lang="de-DE" dirty="0">
              <a:sym typeface="Symbol" panose="05050102010706020507" pitchFamily="18" charset="2"/>
            </a:endParaRPr>
          </a:p>
        </p:txBody>
      </p:sp>
      <p:sp>
        <p:nvSpPr>
          <p:cNvPr id="20" name="Inhaltsplatzhalter 4"/>
          <p:cNvSpPr>
            <a:spLocks noGrp="1"/>
          </p:cNvSpPr>
          <p:nvPr>
            <p:ph sz="quarter" idx="30" hasCustomPrompt="1"/>
          </p:nvPr>
        </p:nvSpPr>
        <p:spPr>
          <a:xfrm>
            <a:off x="4726024" y="2011722"/>
            <a:ext cx="3940918" cy="4082317"/>
          </a:xfrm>
          <a:prstGeom prst="rect">
            <a:avLst/>
          </a:prstGeom>
        </p:spPr>
        <p:txBody>
          <a:bodyPr/>
          <a:lstStyle>
            <a:lvl1pPr marL="0" marR="0" indent="0" algn="l" defTabSz="861993" rtl="0" eaLnBrk="1" fontAlgn="auto" latinLnBrk="0" hangingPunct="1">
              <a:lnSpc>
                <a:spcPct val="90000"/>
              </a:lnSpc>
              <a:spcBef>
                <a:spcPts val="942"/>
              </a:spcBef>
              <a:spcAft>
                <a:spcPts val="0"/>
              </a:spcAft>
              <a:buClrTx/>
              <a:buSzTx/>
              <a:buFont typeface="Arial" panose="020B0604020202020204" pitchFamily="34" charset="0"/>
              <a:buNone/>
              <a:tabLst/>
              <a:defRPr sz="1881">
                <a:latin typeface="Arial" panose="020B0604020202020204" pitchFamily="34" charset="0"/>
                <a:cs typeface="Arial" panose="020B0604020202020204" pitchFamily="34" charset="0"/>
              </a:defRPr>
            </a:lvl1pPr>
          </a:lstStyle>
          <a:p>
            <a:pPr marL="0" marR="0" lvl="0" indent="0" algn="l" defTabSz="861993" rtl="0" eaLnBrk="1" fontAlgn="auto" latinLnBrk="0" hangingPunct="1">
              <a:lnSpc>
                <a:spcPct val="90000"/>
              </a:lnSpc>
              <a:spcBef>
                <a:spcPts val="942"/>
              </a:spcBef>
              <a:spcAft>
                <a:spcPts val="0"/>
              </a:spcAft>
              <a:buClrTx/>
              <a:buSzTx/>
              <a:buFont typeface="Arial" panose="020B0604020202020204" pitchFamily="34" charset="0"/>
              <a:buNone/>
              <a:tabLst/>
              <a:defRPr/>
            </a:pPr>
            <a:r>
              <a:rPr lang="de-CH" dirty="0"/>
              <a:t>Objekt oder Text</a:t>
            </a:r>
          </a:p>
          <a:p>
            <a:pPr lvl="0"/>
            <a:endParaRPr lang="de-CH" dirty="0"/>
          </a:p>
        </p:txBody>
      </p:sp>
      <p:sp>
        <p:nvSpPr>
          <p:cNvPr id="15" name="Slide Number Placeholder 5"/>
          <p:cNvSpPr>
            <a:spLocks noGrp="1"/>
          </p:cNvSpPr>
          <p:nvPr>
            <p:ph type="sldNum" sz="quarter" idx="4"/>
          </p:nvPr>
        </p:nvSpPr>
        <p:spPr>
          <a:xfrm>
            <a:off x="-1" y="6410878"/>
            <a:ext cx="954441" cy="195950"/>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sp>
        <p:nvSpPr>
          <p:cNvPr id="32" name="Bildplatzhalter 2"/>
          <p:cNvSpPr>
            <a:spLocks noGrp="1"/>
          </p:cNvSpPr>
          <p:nvPr>
            <p:ph type="pic" sz="quarter" idx="31" hasCustomPrompt="1"/>
          </p:nvPr>
        </p:nvSpPr>
        <p:spPr>
          <a:xfrm>
            <a:off x="4425723" y="6403790"/>
            <a:ext cx="307884" cy="326585"/>
          </a:xfrm>
          <a:prstGeom prst="rect">
            <a:avLst/>
          </a:prstGeom>
        </p:spPr>
        <p:txBody>
          <a:bodyPr>
            <a:noAutofit/>
          </a:bodyPr>
          <a:lstStyle>
            <a:lvl1pPr marL="0" indent="0">
              <a:buNone/>
              <a:defRPr sz="513">
                <a:latin typeface="Arial" panose="020B0604020202020204" pitchFamily="34" charset="0"/>
                <a:cs typeface="Arial" panose="020B0604020202020204" pitchFamily="34" charset="0"/>
              </a:defRPr>
            </a:lvl1pPr>
          </a:lstStyle>
          <a:p>
            <a:r>
              <a:rPr lang="de-CH" dirty="0"/>
              <a:t>CC Logo</a:t>
            </a:r>
          </a:p>
        </p:txBody>
      </p:sp>
      <p:sp>
        <p:nvSpPr>
          <p:cNvPr id="33" name="Bildplatzhalter 2"/>
          <p:cNvSpPr>
            <a:spLocks noGrp="1"/>
          </p:cNvSpPr>
          <p:nvPr>
            <p:ph type="pic" sz="quarter" idx="32" hasCustomPrompt="1"/>
          </p:nvPr>
        </p:nvSpPr>
        <p:spPr>
          <a:xfrm>
            <a:off x="5135913" y="6402670"/>
            <a:ext cx="1231538" cy="326585"/>
          </a:xfrm>
          <a:prstGeom prst="rect">
            <a:avLst/>
          </a:prstGeom>
        </p:spPr>
        <p:txBody>
          <a:bodyPr>
            <a:normAutofit/>
          </a:bodyPr>
          <a:lstStyle>
            <a:lvl1pPr marL="0" indent="0">
              <a:buNone/>
              <a:defRPr sz="770" baseline="0">
                <a:latin typeface="Arial" panose="020B0604020202020204" pitchFamily="34" charset="0"/>
                <a:cs typeface="Arial" panose="020B0604020202020204" pitchFamily="34" charset="0"/>
              </a:defRPr>
            </a:lvl1pPr>
          </a:lstStyle>
          <a:p>
            <a:r>
              <a:rPr lang="de-CH" dirty="0"/>
              <a:t>Partnerlogo</a:t>
            </a:r>
          </a:p>
        </p:txBody>
      </p:sp>
    </p:spTree>
    <p:extLst>
      <p:ext uri="{BB962C8B-B14F-4D97-AF65-F5344CB8AC3E}">
        <p14:creationId xmlns:p14="http://schemas.microsoft.com/office/powerpoint/2010/main" val="3598172447"/>
      </p:ext>
    </p:extLst>
  </p:cSld>
  <p:clrMapOvr>
    <a:masterClrMapping/>
  </p:clrMapOvr>
  <p:extLst mod="1">
    <p:ext uri="{DCECCB84-F9BA-43D5-87BE-67443E8EF086}">
      <p15:sldGuideLst xmlns:p15="http://schemas.microsoft.com/office/powerpoint/2012/main">
        <p15:guide id="1" orient="horz" pos="4949">
          <p15:clr>
            <a:srgbClr val="FBAE40"/>
          </p15:clr>
        </p15:guide>
        <p15:guide id="2" orient="horz" pos="5025">
          <p15:clr>
            <a:srgbClr val="FBAE40"/>
          </p15:clr>
        </p15:guide>
        <p15:guide id="3" orient="horz" pos="5249">
          <p15:clr>
            <a:srgbClr val="FBAE40"/>
          </p15:clr>
        </p15:guide>
        <p15:guide id="4" orient="horz" pos="5099">
          <p15:clr>
            <a:srgbClr val="FBAE40"/>
          </p15:clr>
        </p15:guide>
        <p15:guide id="5" orient="horz" pos="4675">
          <p15:clr>
            <a:srgbClr val="FBAE40"/>
          </p15:clr>
        </p15:guide>
        <p15:guide id="6" pos="590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I_ganzseitige Abbildung">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a:xfrm>
            <a:off x="353918" y="244943"/>
            <a:ext cx="8297478" cy="350941"/>
          </a:xfrm>
          <a:prstGeom prst="rect">
            <a:avLst/>
          </a:prstGeom>
        </p:spPr>
        <p:txBody>
          <a:bodyPr>
            <a:noAutofit/>
          </a:bodyPr>
          <a:lstStyle>
            <a:lvl1pPr marL="0" indent="0">
              <a:lnSpc>
                <a:spcPts val="2395"/>
              </a:lnSpc>
              <a:spcBef>
                <a:spcPts val="0"/>
              </a:spcBef>
              <a:buNone/>
              <a:defRPr sz="2052" b="1" baseline="0">
                <a:solidFill>
                  <a:srgbClr val="8CB80D"/>
                </a:solidFill>
                <a:latin typeface="Arial" panose="020B0604020202020204" pitchFamily="34" charset="0"/>
                <a:cs typeface="Arial" panose="020B0604020202020204" pitchFamily="34" charset="0"/>
              </a:defRPr>
            </a:lvl1pPr>
          </a:lstStyle>
          <a:p>
            <a:pPr lvl="0"/>
            <a:r>
              <a:rPr lang="de-DE" dirty="0"/>
              <a:t>Headline Inhaltsfolie, nur Abbildungen</a:t>
            </a:r>
          </a:p>
        </p:txBody>
      </p:sp>
      <p:sp>
        <p:nvSpPr>
          <p:cNvPr id="3" name="Textplatzhalter 2"/>
          <p:cNvSpPr>
            <a:spLocks noGrp="1"/>
          </p:cNvSpPr>
          <p:nvPr>
            <p:ph type="body" sz="quarter" idx="20" hasCustomPrompt="1"/>
          </p:nvPr>
        </p:nvSpPr>
        <p:spPr>
          <a:xfrm>
            <a:off x="354069" y="685831"/>
            <a:ext cx="8298494" cy="325786"/>
          </a:xfrm>
          <a:prstGeom prst="rect">
            <a:avLst/>
          </a:prstGeom>
        </p:spPr>
        <p:txBody>
          <a:bodyPr>
            <a:normAutofit/>
          </a:bodyPr>
          <a:lstStyle>
            <a:lvl1pPr marL="0" indent="0">
              <a:buNone/>
              <a:defRPr sz="1368" b="1" baseline="0">
                <a:latin typeface="Arial" panose="020B0604020202020204" pitchFamily="34" charset="0"/>
                <a:cs typeface="Arial" panose="020B0604020202020204" pitchFamily="34" charset="0"/>
              </a:defRPr>
            </a:lvl1pPr>
          </a:lstStyle>
          <a:p>
            <a:pPr lvl="0"/>
            <a:r>
              <a:rPr lang="de-CH" dirty="0"/>
              <a:t>mit einem Untertitel </a:t>
            </a:r>
          </a:p>
        </p:txBody>
      </p:sp>
      <p:sp>
        <p:nvSpPr>
          <p:cNvPr id="6" name="Inhaltsplatzhalter 5"/>
          <p:cNvSpPr>
            <a:spLocks noGrp="1"/>
          </p:cNvSpPr>
          <p:nvPr>
            <p:ph sz="quarter" idx="26" hasCustomPrompt="1"/>
          </p:nvPr>
        </p:nvSpPr>
        <p:spPr>
          <a:xfrm>
            <a:off x="353000" y="1224698"/>
            <a:ext cx="8297478" cy="4898781"/>
          </a:xfrm>
          <a:prstGeom prst="rect">
            <a:avLst/>
          </a:prstGeom>
        </p:spPr>
        <p:txBody>
          <a:bodyPr>
            <a:normAutofit/>
          </a:bodyPr>
          <a:lstStyle>
            <a:lvl1pPr marL="0" indent="0">
              <a:buNone/>
              <a:tabLst>
                <a:tab pos="573725" algn="l"/>
              </a:tabLst>
              <a:defRPr sz="1881" baseline="0">
                <a:latin typeface="Arial" panose="020B0604020202020204" pitchFamily="34" charset="0"/>
                <a:cs typeface="Arial" panose="020B0604020202020204" pitchFamily="34" charset="0"/>
              </a:defRPr>
            </a:lvl1pPr>
          </a:lstStyle>
          <a:p>
            <a:pPr lvl="0"/>
            <a:r>
              <a:rPr lang="de-CH" dirty="0"/>
              <a:t>Fügen Sie ein Bild, eine Grafik, eine Tabelle oder einen Film ein. </a:t>
            </a:r>
          </a:p>
        </p:txBody>
      </p:sp>
      <p:cxnSp>
        <p:nvCxnSpPr>
          <p:cNvPr id="23" name="Gerader Verbinder 22"/>
          <p:cNvCxnSpPr/>
          <p:nvPr userDrawn="1"/>
        </p:nvCxnSpPr>
        <p:spPr>
          <a:xfrm>
            <a:off x="437944" y="6270418"/>
            <a:ext cx="82205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1" y="6410878"/>
            <a:ext cx="954441" cy="195950"/>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sp>
        <p:nvSpPr>
          <p:cNvPr id="15" name="Bildplatzhalter 2"/>
          <p:cNvSpPr>
            <a:spLocks noGrp="1"/>
          </p:cNvSpPr>
          <p:nvPr>
            <p:ph type="pic" sz="quarter" idx="27" hasCustomPrompt="1"/>
          </p:nvPr>
        </p:nvSpPr>
        <p:spPr>
          <a:xfrm>
            <a:off x="4425723" y="6403790"/>
            <a:ext cx="307884" cy="326585"/>
          </a:xfrm>
          <a:prstGeom prst="rect">
            <a:avLst/>
          </a:prstGeom>
        </p:spPr>
        <p:txBody>
          <a:bodyPr>
            <a:noAutofit/>
          </a:bodyPr>
          <a:lstStyle>
            <a:lvl1pPr marL="0" indent="0">
              <a:buNone/>
              <a:defRPr sz="513">
                <a:latin typeface="Arial" panose="020B0604020202020204" pitchFamily="34" charset="0"/>
                <a:cs typeface="Arial" panose="020B0604020202020204" pitchFamily="34" charset="0"/>
              </a:defRPr>
            </a:lvl1pPr>
          </a:lstStyle>
          <a:p>
            <a:r>
              <a:rPr lang="de-CH" dirty="0"/>
              <a:t>CC Logo</a:t>
            </a:r>
          </a:p>
        </p:txBody>
      </p:sp>
      <p:sp>
        <p:nvSpPr>
          <p:cNvPr id="17" name="Bildplatzhalter 2"/>
          <p:cNvSpPr>
            <a:spLocks noGrp="1"/>
          </p:cNvSpPr>
          <p:nvPr>
            <p:ph type="pic" sz="quarter" idx="28" hasCustomPrompt="1"/>
          </p:nvPr>
        </p:nvSpPr>
        <p:spPr>
          <a:xfrm>
            <a:off x="5135913" y="6402670"/>
            <a:ext cx="1231538" cy="326585"/>
          </a:xfrm>
          <a:prstGeom prst="rect">
            <a:avLst/>
          </a:prstGeom>
        </p:spPr>
        <p:txBody>
          <a:bodyPr>
            <a:normAutofit/>
          </a:bodyPr>
          <a:lstStyle>
            <a:lvl1pPr marL="0" indent="0">
              <a:buNone/>
              <a:defRPr sz="770" baseline="0">
                <a:latin typeface="Arial" panose="020B0604020202020204" pitchFamily="34" charset="0"/>
                <a:cs typeface="Arial" panose="020B0604020202020204" pitchFamily="34" charset="0"/>
              </a:defRPr>
            </a:lvl1pPr>
          </a:lstStyle>
          <a:p>
            <a:r>
              <a:rPr lang="de-CH" dirty="0"/>
              <a:t>Partnerlogo</a:t>
            </a:r>
          </a:p>
        </p:txBody>
      </p:sp>
    </p:spTree>
    <p:extLst>
      <p:ext uri="{BB962C8B-B14F-4D97-AF65-F5344CB8AC3E}">
        <p14:creationId xmlns:p14="http://schemas.microsoft.com/office/powerpoint/2010/main" val="3924495778"/>
      </p:ext>
    </p:extLst>
  </p:cSld>
  <p:clrMapOvr>
    <a:masterClrMapping/>
  </p:clrMapOvr>
  <p:extLst mod="1">
    <p:ext uri="{DCECCB84-F9BA-43D5-87BE-67443E8EF086}">
      <p15:sldGuideLst xmlns:p15="http://schemas.microsoft.com/office/powerpoint/2012/main">
        <p15:guide id="1" pos="5599">
          <p15:clr>
            <a:srgbClr val="FBAE40"/>
          </p15:clr>
        </p15:guide>
        <p15:guide id="2" orient="horz" pos="4800">
          <p15:clr>
            <a:srgbClr val="FBAE40"/>
          </p15:clr>
        </p15:guide>
        <p15:guide id="3" orient="horz" pos="249">
          <p15:clr>
            <a:srgbClr val="FBAE40"/>
          </p15:clr>
        </p15:guide>
        <p15:guide id="4" orient="horz" pos="925">
          <p15:clr>
            <a:srgbClr val="FBAE40"/>
          </p15:clr>
        </p15:guide>
        <p15:guide id="5" pos="5578">
          <p15:clr>
            <a:srgbClr val="FBAE40"/>
          </p15:clr>
        </p15:guide>
        <p15:guide id="6" pos="686">
          <p15:clr>
            <a:srgbClr val="FBAE40"/>
          </p15:clr>
        </p15:guide>
        <p15:guide id="7" orient="horz" pos="4949">
          <p15:clr>
            <a:srgbClr val="FBAE40"/>
          </p15:clr>
        </p15:guide>
        <p15:guide id="8" orient="horz" pos="5025">
          <p15:clr>
            <a:srgbClr val="FBAE40"/>
          </p15:clr>
        </p15:guide>
        <p15:guide id="9" orient="horz" pos="5249">
          <p15:clr>
            <a:srgbClr val="FBAE40"/>
          </p15:clr>
        </p15:guide>
        <p15:guide id="10" orient="horz" pos="5099">
          <p15:clr>
            <a:srgbClr val="FBAE40"/>
          </p15:clr>
        </p15:guide>
        <p15:guide id="11" orient="horz" pos="674">
          <p15:clr>
            <a:srgbClr val="FBAE40"/>
          </p15:clr>
        </p15:guide>
        <p15:guide id="12" pos="2954">
          <p15:clr>
            <a:srgbClr val="FBAE40"/>
          </p15:clr>
        </p15:guide>
        <p15:guide id="13" orient="horz" pos="7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5"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A2955406-1486-43D9-8ACA-FB8B951567F5}" type="slidenum">
              <a:rPr lang="de-CH"/>
              <a:pPr>
                <a:defRPr/>
              </a:pPr>
              <a:t>‹Nr.›</a:t>
            </a:fld>
            <a:endParaRPr lang="de-CH"/>
          </a:p>
        </p:txBody>
      </p:sp>
    </p:spTree>
    <p:extLst>
      <p:ext uri="{BB962C8B-B14F-4D97-AF65-F5344CB8AC3E}">
        <p14:creationId xmlns:p14="http://schemas.microsoft.com/office/powerpoint/2010/main" val="297066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68325" y="2270125"/>
            <a:ext cx="4097338"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818063" y="2270125"/>
            <a:ext cx="4097337"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6"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EB3AAFFF-6626-4CB7-B6F2-8E4F13535BFB}" type="slidenum">
              <a:rPr lang="de-CH"/>
              <a:pPr>
                <a:defRPr/>
              </a:pPr>
              <a:t>‹Nr.›</a:t>
            </a:fld>
            <a:endParaRPr lang="de-CH"/>
          </a:p>
        </p:txBody>
      </p:sp>
    </p:spTree>
    <p:extLst>
      <p:ext uri="{BB962C8B-B14F-4D97-AF65-F5344CB8AC3E}">
        <p14:creationId xmlns:p14="http://schemas.microsoft.com/office/powerpoint/2010/main" val="80938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8"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9" name="Rectangle 6"/>
          <p:cNvSpPr>
            <a:spLocks noGrp="1" noChangeArrowheads="1"/>
          </p:cNvSpPr>
          <p:nvPr>
            <p:ph type="sldNum" sz="quarter" idx="12"/>
          </p:nvPr>
        </p:nvSpPr>
        <p:spPr>
          <a:ln/>
        </p:spPr>
        <p:txBody>
          <a:bodyPr/>
          <a:lstStyle>
            <a:lvl1pPr>
              <a:defRPr/>
            </a:lvl1pPr>
          </a:lstStyle>
          <a:p>
            <a:pPr>
              <a:defRPr/>
            </a:pPr>
            <a:fld id="{8C624F7B-8ACB-4ECF-ADB1-D682C6A2A6F3}" type="slidenum">
              <a:rPr lang="de-CH"/>
              <a:pPr>
                <a:defRPr/>
              </a:pPr>
              <a:t>‹Nr.›</a:t>
            </a:fld>
            <a:endParaRPr lang="de-CH"/>
          </a:p>
        </p:txBody>
      </p:sp>
    </p:spTree>
    <p:extLst>
      <p:ext uri="{BB962C8B-B14F-4D97-AF65-F5344CB8AC3E}">
        <p14:creationId xmlns:p14="http://schemas.microsoft.com/office/powerpoint/2010/main" val="337831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4"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2C0C2A4C-E5E2-4BDF-B25C-34D8951DC374}" type="slidenum">
              <a:rPr lang="de-CH"/>
              <a:pPr>
                <a:defRPr/>
              </a:pPr>
              <a:t>‹Nr.›</a:t>
            </a:fld>
            <a:endParaRPr lang="de-CH"/>
          </a:p>
        </p:txBody>
      </p:sp>
    </p:spTree>
    <p:extLst>
      <p:ext uri="{BB962C8B-B14F-4D97-AF65-F5344CB8AC3E}">
        <p14:creationId xmlns:p14="http://schemas.microsoft.com/office/powerpoint/2010/main" val="428442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3"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1F3E3A7C-E688-40E1-B8CD-848411C61A9A}" type="slidenum">
              <a:rPr lang="de-CH"/>
              <a:pPr>
                <a:defRPr/>
              </a:pPr>
              <a:t>‹Nr.›</a:t>
            </a:fld>
            <a:endParaRPr lang="de-CH"/>
          </a:p>
        </p:txBody>
      </p:sp>
    </p:spTree>
    <p:extLst>
      <p:ext uri="{BB962C8B-B14F-4D97-AF65-F5344CB8AC3E}">
        <p14:creationId xmlns:p14="http://schemas.microsoft.com/office/powerpoint/2010/main" val="75352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6"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B6AA3AE1-8CCA-4357-B6B1-037C5525F523}" type="slidenum">
              <a:rPr lang="de-CH"/>
              <a:pPr>
                <a:defRPr/>
              </a:pPr>
              <a:t>‹Nr.›</a:t>
            </a:fld>
            <a:endParaRPr lang="de-CH"/>
          </a:p>
        </p:txBody>
      </p:sp>
    </p:spTree>
    <p:extLst>
      <p:ext uri="{BB962C8B-B14F-4D97-AF65-F5344CB8AC3E}">
        <p14:creationId xmlns:p14="http://schemas.microsoft.com/office/powerpoint/2010/main" val="377946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DE" smtClean="0"/>
              <a:t>29.06.2021</a:t>
            </a:r>
            <a:endParaRPr lang="de-CH"/>
          </a:p>
        </p:txBody>
      </p:sp>
      <p:sp>
        <p:nvSpPr>
          <p:cNvPr id="6" name="Rectangle 5"/>
          <p:cNvSpPr>
            <a:spLocks noGrp="1" noChangeArrowheads="1"/>
          </p:cNvSpPr>
          <p:nvPr>
            <p:ph type="ftr" sz="quarter" idx="11"/>
          </p:nvPr>
        </p:nvSpPr>
        <p:spPr>
          <a:ln/>
        </p:spPr>
        <p:txBody>
          <a:bodyPr/>
          <a:lstStyle>
            <a:lvl1pPr>
              <a:defRPr/>
            </a:lvl1pPr>
          </a:lstStyle>
          <a:p>
            <a:pPr>
              <a:defRPr/>
            </a:pPr>
            <a:r>
              <a:rPr lang="de-CH" smtClean="0"/>
              <a:t>Beurteilung ab Schuljahr 2021/22, Lehrpersonen </a:t>
            </a: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7746B39A-EA0D-43A3-BC2A-E5215FC3F19C}" type="slidenum">
              <a:rPr lang="de-CH"/>
              <a:pPr>
                <a:defRPr/>
              </a:pPr>
              <a:t>‹Nr.›</a:t>
            </a:fld>
            <a:endParaRPr lang="de-CH"/>
          </a:p>
        </p:txBody>
      </p:sp>
    </p:spTree>
    <p:extLst>
      <p:ext uri="{BB962C8B-B14F-4D97-AF65-F5344CB8AC3E}">
        <p14:creationId xmlns:p14="http://schemas.microsoft.com/office/powerpoint/2010/main" val="237921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25" y="1366838"/>
            <a:ext cx="8347075"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smtClean="0"/>
              <a:t>Klicken Sie, um das Titelformat zu bearbeiten</a:t>
            </a:r>
          </a:p>
        </p:txBody>
      </p:sp>
      <p:sp>
        <p:nvSpPr>
          <p:cNvPr id="1027" name="Rectangle 3"/>
          <p:cNvSpPr>
            <a:spLocks noGrp="1" noChangeArrowheads="1"/>
          </p:cNvSpPr>
          <p:nvPr>
            <p:ph type="body" idx="1"/>
          </p:nvPr>
        </p:nvSpPr>
        <p:spPr bwMode="auto">
          <a:xfrm>
            <a:off x="568325" y="2270125"/>
            <a:ext cx="8347075"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smtClean="0"/>
              <a:t>Klicken Sie, um die Formate des Vorlagentextes zu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
        <p:nvSpPr>
          <p:cNvPr id="1028" name="Rectangle 4"/>
          <p:cNvSpPr>
            <a:spLocks noGrp="1" noChangeArrowheads="1"/>
          </p:cNvSpPr>
          <p:nvPr>
            <p:ph type="dt" sz="half" idx="2"/>
          </p:nvPr>
        </p:nvSpPr>
        <p:spPr bwMode="auto">
          <a:xfrm>
            <a:off x="568325" y="6318250"/>
            <a:ext cx="1905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defRPr sz="700" b="0" smtClean="0">
                <a:solidFill>
                  <a:schemeClr val="tx1"/>
                </a:solidFill>
              </a:defRPr>
            </a:lvl1pPr>
          </a:lstStyle>
          <a:p>
            <a:pPr>
              <a:defRPr/>
            </a:pPr>
            <a:r>
              <a:rPr lang="de-DE" smtClean="0"/>
              <a:t>29.06.2021</a:t>
            </a:r>
            <a:endParaRPr lang="de-CH"/>
          </a:p>
        </p:txBody>
      </p:sp>
      <p:sp>
        <p:nvSpPr>
          <p:cNvPr id="1029" name="Rectangle 5"/>
          <p:cNvSpPr>
            <a:spLocks noGrp="1" noChangeArrowheads="1"/>
          </p:cNvSpPr>
          <p:nvPr>
            <p:ph type="ftr" sz="quarter" idx="3"/>
          </p:nvPr>
        </p:nvSpPr>
        <p:spPr bwMode="auto">
          <a:xfrm>
            <a:off x="2895600" y="6324600"/>
            <a:ext cx="37338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defRPr sz="700" b="0" smtClean="0">
                <a:solidFill>
                  <a:schemeClr val="tx1"/>
                </a:solidFill>
              </a:defRPr>
            </a:lvl1pPr>
          </a:lstStyle>
          <a:p>
            <a:pPr>
              <a:defRPr/>
            </a:pPr>
            <a:r>
              <a:rPr lang="de-CH" smtClean="0"/>
              <a:t>Beurteilung ab Schuljahr 2021/22, Lehrpersonen </a:t>
            </a:r>
            <a:endParaRPr lang="de-CH"/>
          </a:p>
        </p:txBody>
      </p:sp>
      <p:sp>
        <p:nvSpPr>
          <p:cNvPr id="1030" name="Rectangle 6"/>
          <p:cNvSpPr>
            <a:spLocks noGrp="1" noChangeArrowheads="1"/>
          </p:cNvSpPr>
          <p:nvPr>
            <p:ph type="sldNum" sz="quarter" idx="4"/>
          </p:nvPr>
        </p:nvSpPr>
        <p:spPr bwMode="auto">
          <a:xfrm>
            <a:off x="7010400" y="6324600"/>
            <a:ext cx="19050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36000" bIns="45720" numCol="1" anchor="t" anchorCtr="0" compatLnSpc="1">
            <a:prstTxWarp prst="textNoShape">
              <a:avLst/>
            </a:prstTxWarp>
          </a:bodyPr>
          <a:lstStyle>
            <a:lvl1pPr algn="r">
              <a:lnSpc>
                <a:spcPct val="100000"/>
              </a:lnSpc>
              <a:defRPr sz="700" b="0" smtClean="0">
                <a:solidFill>
                  <a:schemeClr val="tx1"/>
                </a:solidFill>
              </a:defRPr>
            </a:lvl1pPr>
          </a:lstStyle>
          <a:p>
            <a:pPr>
              <a:defRPr/>
            </a:pPr>
            <a:fld id="{0545BAC6-7911-49B1-BF7D-C62EE85FEF57}" type="slidenum">
              <a:rPr lang="de-CH"/>
              <a:pPr>
                <a:defRPr/>
              </a:pPr>
              <a:t>‹Nr.›</a:t>
            </a:fld>
            <a:endParaRPr lang="de-CH"/>
          </a:p>
        </p:txBody>
      </p:sp>
      <p:sp>
        <p:nvSpPr>
          <p:cNvPr id="1031" name="Rectangle 8"/>
          <p:cNvSpPr>
            <a:spLocks noChangeArrowheads="1"/>
          </p:cNvSpPr>
          <p:nvPr userDrawn="1"/>
        </p:nvSpPr>
        <p:spPr bwMode="auto">
          <a:xfrm>
            <a:off x="3794125" y="2338388"/>
            <a:ext cx="16002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endParaRPr lang="de-DE" altLang="de-DE"/>
          </a:p>
        </p:txBody>
      </p:sp>
      <p:sp>
        <p:nvSpPr>
          <p:cNvPr id="1032" name="Line 9"/>
          <p:cNvSpPr>
            <a:spLocks noChangeShapeType="1"/>
          </p:cNvSpPr>
          <p:nvPr userDrawn="1"/>
        </p:nvSpPr>
        <p:spPr bwMode="auto">
          <a:xfrm>
            <a:off x="676275" y="1290638"/>
            <a:ext cx="8220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33" name="Text Box 10"/>
          <p:cNvSpPr txBox="1">
            <a:spLocks noChangeArrowheads="1"/>
          </p:cNvSpPr>
          <p:nvPr userDrawn="1"/>
        </p:nvSpPr>
        <p:spPr bwMode="auto">
          <a:xfrm>
            <a:off x="593725" y="533400"/>
            <a:ext cx="3598863"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lnSpc>
                <a:spcPts val="1400"/>
              </a:lnSpc>
            </a:pPr>
            <a:r>
              <a:rPr lang="de-CH" altLang="de-DE" sz="1200">
                <a:solidFill>
                  <a:schemeClr val="tx1"/>
                </a:solidFill>
              </a:rPr>
              <a:t>Amt für </a:t>
            </a:r>
            <a:r>
              <a:rPr lang="de-CH" altLang="de-DE" sz="1200" smtClean="0">
                <a:solidFill>
                  <a:schemeClr val="tx1"/>
                </a:solidFill>
              </a:rPr>
              <a:t>Volksschule</a:t>
            </a:r>
            <a:endParaRPr lang="de-CH" altLang="de-DE" sz="1200">
              <a:solidFill>
                <a:schemeClr val="tx1"/>
              </a:solidFill>
            </a:endParaRPr>
          </a:p>
        </p:txBody>
      </p:sp>
      <p:pic>
        <p:nvPicPr>
          <p:cNvPr id="1034" name="Picture 11" descr="logo_verw_t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875463" y="423863"/>
            <a:ext cx="15144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p:txStyles>
    <p:titleStyle>
      <a:lvl1pPr algn="l" rtl="0" eaLnBrk="0" fontAlgn="base" hangingPunct="0">
        <a:lnSpc>
          <a:spcPts val="2900"/>
        </a:lnSpc>
        <a:spcBef>
          <a:spcPct val="0"/>
        </a:spcBef>
        <a:spcAft>
          <a:spcPct val="0"/>
        </a:spcAft>
        <a:defRPr sz="2500" b="1">
          <a:solidFill>
            <a:schemeClr val="tx2"/>
          </a:solidFill>
          <a:latin typeface="+mj-lt"/>
          <a:ea typeface="+mj-ea"/>
          <a:cs typeface="+mj-cs"/>
        </a:defRPr>
      </a:lvl1pPr>
      <a:lvl2pPr algn="l" rtl="0" eaLnBrk="0" fontAlgn="base" hangingPunct="0">
        <a:lnSpc>
          <a:spcPts val="2900"/>
        </a:lnSpc>
        <a:spcBef>
          <a:spcPct val="0"/>
        </a:spcBef>
        <a:spcAft>
          <a:spcPct val="0"/>
        </a:spcAft>
        <a:defRPr sz="2500" b="1">
          <a:solidFill>
            <a:schemeClr val="tx2"/>
          </a:solidFill>
          <a:latin typeface="Arial" charset="0"/>
        </a:defRPr>
      </a:lvl2pPr>
      <a:lvl3pPr algn="l" rtl="0" eaLnBrk="0" fontAlgn="base" hangingPunct="0">
        <a:lnSpc>
          <a:spcPts val="2900"/>
        </a:lnSpc>
        <a:spcBef>
          <a:spcPct val="0"/>
        </a:spcBef>
        <a:spcAft>
          <a:spcPct val="0"/>
        </a:spcAft>
        <a:defRPr sz="2500" b="1">
          <a:solidFill>
            <a:schemeClr val="tx2"/>
          </a:solidFill>
          <a:latin typeface="Arial" charset="0"/>
        </a:defRPr>
      </a:lvl3pPr>
      <a:lvl4pPr algn="l" rtl="0" eaLnBrk="0" fontAlgn="base" hangingPunct="0">
        <a:lnSpc>
          <a:spcPts val="2900"/>
        </a:lnSpc>
        <a:spcBef>
          <a:spcPct val="0"/>
        </a:spcBef>
        <a:spcAft>
          <a:spcPct val="0"/>
        </a:spcAft>
        <a:defRPr sz="2500" b="1">
          <a:solidFill>
            <a:schemeClr val="tx2"/>
          </a:solidFill>
          <a:latin typeface="Arial" charset="0"/>
        </a:defRPr>
      </a:lvl4pPr>
      <a:lvl5pPr algn="l" rtl="0" eaLnBrk="0" fontAlgn="base" hangingPunct="0">
        <a:lnSpc>
          <a:spcPts val="2900"/>
        </a:lnSpc>
        <a:spcBef>
          <a:spcPct val="0"/>
        </a:spcBef>
        <a:spcAft>
          <a:spcPct val="0"/>
        </a:spcAft>
        <a:defRPr sz="2500" b="1">
          <a:solidFill>
            <a:schemeClr val="tx2"/>
          </a:solidFill>
          <a:latin typeface="Arial" charset="0"/>
        </a:defRPr>
      </a:lvl5pPr>
      <a:lvl6pPr marL="457200" algn="l" rtl="0" fontAlgn="base">
        <a:lnSpc>
          <a:spcPts val="2900"/>
        </a:lnSpc>
        <a:spcBef>
          <a:spcPct val="0"/>
        </a:spcBef>
        <a:spcAft>
          <a:spcPct val="0"/>
        </a:spcAft>
        <a:defRPr sz="2500" b="1">
          <a:solidFill>
            <a:schemeClr val="tx2"/>
          </a:solidFill>
          <a:latin typeface="Arial" charset="0"/>
        </a:defRPr>
      </a:lvl6pPr>
      <a:lvl7pPr marL="914400" algn="l" rtl="0" fontAlgn="base">
        <a:lnSpc>
          <a:spcPts val="2900"/>
        </a:lnSpc>
        <a:spcBef>
          <a:spcPct val="0"/>
        </a:spcBef>
        <a:spcAft>
          <a:spcPct val="0"/>
        </a:spcAft>
        <a:defRPr sz="2500" b="1">
          <a:solidFill>
            <a:schemeClr val="tx2"/>
          </a:solidFill>
          <a:latin typeface="Arial" charset="0"/>
        </a:defRPr>
      </a:lvl7pPr>
      <a:lvl8pPr marL="1371600" algn="l" rtl="0" fontAlgn="base">
        <a:lnSpc>
          <a:spcPts val="2900"/>
        </a:lnSpc>
        <a:spcBef>
          <a:spcPct val="0"/>
        </a:spcBef>
        <a:spcAft>
          <a:spcPct val="0"/>
        </a:spcAft>
        <a:defRPr sz="2500" b="1">
          <a:solidFill>
            <a:schemeClr val="tx2"/>
          </a:solidFill>
          <a:latin typeface="Arial" charset="0"/>
        </a:defRPr>
      </a:lvl8pPr>
      <a:lvl9pPr marL="1828800" algn="l" rtl="0" fontAlgn="base">
        <a:lnSpc>
          <a:spcPts val="2900"/>
        </a:lnSpc>
        <a:spcBef>
          <a:spcPct val="0"/>
        </a:spcBef>
        <a:spcAft>
          <a:spcPct val="0"/>
        </a:spcAft>
        <a:defRPr sz="25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900">
          <a:solidFill>
            <a:schemeClr val="tx1"/>
          </a:solidFill>
          <a:latin typeface="+mn-lt"/>
        </a:defRPr>
      </a:lvl2pPr>
      <a:lvl3pPr marL="1143000" indent="-228600" algn="l" rtl="0" eaLnBrk="0" fontAlgn="base" hangingPunct="0">
        <a:spcBef>
          <a:spcPct val="20000"/>
        </a:spcBef>
        <a:spcAft>
          <a:spcPct val="0"/>
        </a:spcAft>
        <a:buChar char="•"/>
        <a:defRPr sz="1700">
          <a:solidFill>
            <a:schemeClr val="tx1"/>
          </a:solidFill>
          <a:latin typeface="+mn-lt"/>
        </a:defRPr>
      </a:lvl3pPr>
      <a:lvl4pPr marL="1600200" indent="-228600" algn="l" rtl="0" eaLnBrk="0" fontAlgn="base" hangingPunct="0">
        <a:spcBef>
          <a:spcPct val="20000"/>
        </a:spcBef>
        <a:spcAft>
          <a:spcPct val="0"/>
        </a:spcAft>
        <a:buChar char="–"/>
        <a:defRPr sz="15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8325" y="1366838"/>
            <a:ext cx="8347075"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a:t>Klicken Sie, um das Titelformat zu bearbeiten</a:t>
            </a:r>
          </a:p>
        </p:txBody>
      </p:sp>
      <p:sp>
        <p:nvSpPr>
          <p:cNvPr id="1027" name="Rectangle 3"/>
          <p:cNvSpPr>
            <a:spLocks noGrp="1" noChangeArrowheads="1"/>
          </p:cNvSpPr>
          <p:nvPr>
            <p:ph type="body" idx="1"/>
          </p:nvPr>
        </p:nvSpPr>
        <p:spPr bwMode="auto">
          <a:xfrm>
            <a:off x="568325" y="2270125"/>
            <a:ext cx="8347075"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a:t>Klicken Sie, um die Formate des Vorlagentextes zu bearbeiten</a:t>
            </a:r>
          </a:p>
          <a:p>
            <a:pPr lvl="1"/>
            <a:r>
              <a:rPr lang="de-CH" altLang="de-DE"/>
              <a:t>Zweite Ebene</a:t>
            </a:r>
          </a:p>
          <a:p>
            <a:pPr lvl="2"/>
            <a:r>
              <a:rPr lang="de-CH" altLang="de-DE"/>
              <a:t>Dritte Ebene</a:t>
            </a:r>
          </a:p>
          <a:p>
            <a:pPr lvl="3"/>
            <a:r>
              <a:rPr lang="de-CH" altLang="de-DE"/>
              <a:t>Vierte Ebene</a:t>
            </a:r>
          </a:p>
          <a:p>
            <a:pPr lvl="4"/>
            <a:r>
              <a:rPr lang="de-CH" altLang="de-DE"/>
              <a:t>Fünfte Ebene</a:t>
            </a:r>
          </a:p>
        </p:txBody>
      </p:sp>
      <p:sp>
        <p:nvSpPr>
          <p:cNvPr id="1028" name="Rectangle 4"/>
          <p:cNvSpPr>
            <a:spLocks noGrp="1" noChangeArrowheads="1"/>
          </p:cNvSpPr>
          <p:nvPr>
            <p:ph type="dt" sz="half" idx="2"/>
          </p:nvPr>
        </p:nvSpPr>
        <p:spPr bwMode="auto">
          <a:xfrm>
            <a:off x="568325" y="6318250"/>
            <a:ext cx="1905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defRPr sz="700" b="0" smtClean="0">
                <a:solidFill>
                  <a:schemeClr val="tx1"/>
                </a:solidFill>
              </a:defRPr>
            </a:lvl1pPr>
          </a:lstStyle>
          <a:p>
            <a:pPr>
              <a:defRPr/>
            </a:pPr>
            <a:r>
              <a:rPr lang="de-DE" smtClean="0"/>
              <a:t>29.06.2021</a:t>
            </a:r>
            <a:endParaRPr lang="de-CH"/>
          </a:p>
        </p:txBody>
      </p:sp>
      <p:sp>
        <p:nvSpPr>
          <p:cNvPr id="1029" name="Rectangle 5"/>
          <p:cNvSpPr>
            <a:spLocks noGrp="1" noChangeArrowheads="1"/>
          </p:cNvSpPr>
          <p:nvPr>
            <p:ph type="ftr" sz="quarter" idx="3"/>
          </p:nvPr>
        </p:nvSpPr>
        <p:spPr bwMode="auto">
          <a:xfrm>
            <a:off x="2895600" y="6324600"/>
            <a:ext cx="37338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defRPr sz="700" b="0" smtClean="0">
                <a:solidFill>
                  <a:schemeClr val="tx1"/>
                </a:solidFill>
              </a:defRPr>
            </a:lvl1pPr>
          </a:lstStyle>
          <a:p>
            <a:pPr>
              <a:defRPr/>
            </a:pPr>
            <a:r>
              <a:rPr lang="de-CH" smtClean="0"/>
              <a:t>Beurteilung ab Schuljahr 2021/22, Lehrpersonen </a:t>
            </a:r>
            <a:endParaRPr lang="de-CH"/>
          </a:p>
        </p:txBody>
      </p:sp>
      <p:sp>
        <p:nvSpPr>
          <p:cNvPr id="1030" name="Rectangle 6"/>
          <p:cNvSpPr>
            <a:spLocks noGrp="1" noChangeArrowheads="1"/>
          </p:cNvSpPr>
          <p:nvPr>
            <p:ph type="sldNum" sz="quarter" idx="4"/>
          </p:nvPr>
        </p:nvSpPr>
        <p:spPr bwMode="auto">
          <a:xfrm>
            <a:off x="7010400" y="6324600"/>
            <a:ext cx="19050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36000" bIns="45720" numCol="1" anchor="t" anchorCtr="0" compatLnSpc="1">
            <a:prstTxWarp prst="textNoShape">
              <a:avLst/>
            </a:prstTxWarp>
          </a:bodyPr>
          <a:lstStyle>
            <a:lvl1pPr algn="r">
              <a:lnSpc>
                <a:spcPct val="100000"/>
              </a:lnSpc>
              <a:defRPr sz="700" b="0" smtClean="0">
                <a:solidFill>
                  <a:schemeClr val="tx1"/>
                </a:solidFill>
              </a:defRPr>
            </a:lvl1pPr>
          </a:lstStyle>
          <a:p>
            <a:pPr>
              <a:defRPr/>
            </a:pPr>
            <a:fld id="{0545BAC6-7911-49B1-BF7D-C62EE85FEF57}" type="slidenum">
              <a:rPr lang="de-CH"/>
              <a:pPr>
                <a:defRPr/>
              </a:pPr>
              <a:t>‹Nr.›</a:t>
            </a:fld>
            <a:endParaRPr lang="de-CH"/>
          </a:p>
        </p:txBody>
      </p:sp>
      <p:sp>
        <p:nvSpPr>
          <p:cNvPr id="1031" name="Rectangle 8"/>
          <p:cNvSpPr>
            <a:spLocks noChangeArrowheads="1"/>
          </p:cNvSpPr>
          <p:nvPr userDrawn="1"/>
        </p:nvSpPr>
        <p:spPr bwMode="auto">
          <a:xfrm>
            <a:off x="3794125" y="2338388"/>
            <a:ext cx="16002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endParaRPr lang="de-DE" altLang="de-DE"/>
          </a:p>
        </p:txBody>
      </p:sp>
      <p:sp>
        <p:nvSpPr>
          <p:cNvPr id="1032" name="Line 9"/>
          <p:cNvSpPr>
            <a:spLocks noChangeShapeType="1"/>
          </p:cNvSpPr>
          <p:nvPr userDrawn="1"/>
        </p:nvSpPr>
        <p:spPr bwMode="auto">
          <a:xfrm>
            <a:off x="676275" y="1290638"/>
            <a:ext cx="8220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33" name="Text Box 10"/>
          <p:cNvSpPr txBox="1">
            <a:spLocks noChangeArrowheads="1"/>
          </p:cNvSpPr>
          <p:nvPr userDrawn="1"/>
        </p:nvSpPr>
        <p:spPr bwMode="auto">
          <a:xfrm>
            <a:off x="593725" y="533400"/>
            <a:ext cx="3598863"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500" b="1">
                <a:solidFill>
                  <a:schemeClr val="tx2"/>
                </a:solidFill>
                <a:latin typeface="Arial" charset="0"/>
              </a:defRPr>
            </a:lvl1pPr>
            <a:lvl2pPr marL="742950" indent="-285750" eaLnBrk="0" hangingPunct="0">
              <a:defRPr sz="2500" b="1">
                <a:solidFill>
                  <a:schemeClr val="tx2"/>
                </a:solidFill>
                <a:latin typeface="Arial" charset="0"/>
              </a:defRPr>
            </a:lvl2pPr>
            <a:lvl3pPr marL="1143000" indent="-228600" eaLnBrk="0" hangingPunct="0">
              <a:defRPr sz="2500" b="1">
                <a:solidFill>
                  <a:schemeClr val="tx2"/>
                </a:solidFill>
                <a:latin typeface="Arial" charset="0"/>
              </a:defRPr>
            </a:lvl3pPr>
            <a:lvl4pPr marL="1600200" indent="-228600" eaLnBrk="0" hangingPunct="0">
              <a:defRPr sz="2500" b="1">
                <a:solidFill>
                  <a:schemeClr val="tx2"/>
                </a:solidFill>
                <a:latin typeface="Arial" charset="0"/>
              </a:defRPr>
            </a:lvl4pPr>
            <a:lvl5pPr marL="2057400" indent="-228600" eaLnBrk="0" hangingPunct="0">
              <a:defRPr sz="2500" b="1">
                <a:solidFill>
                  <a:schemeClr val="tx2"/>
                </a:solidFill>
                <a:latin typeface="Arial" charset="0"/>
              </a:defRPr>
            </a:lvl5pPr>
            <a:lvl6pPr marL="2514600" indent="-228600" eaLnBrk="0" fontAlgn="base" hangingPunct="0">
              <a:lnSpc>
                <a:spcPts val="2900"/>
              </a:lnSpc>
              <a:spcBef>
                <a:spcPct val="0"/>
              </a:spcBef>
              <a:spcAft>
                <a:spcPct val="0"/>
              </a:spcAft>
              <a:defRPr sz="2500" b="1">
                <a:solidFill>
                  <a:schemeClr val="tx2"/>
                </a:solidFill>
                <a:latin typeface="Arial" charset="0"/>
              </a:defRPr>
            </a:lvl6pPr>
            <a:lvl7pPr marL="2971800" indent="-228600" eaLnBrk="0" fontAlgn="base" hangingPunct="0">
              <a:lnSpc>
                <a:spcPts val="2900"/>
              </a:lnSpc>
              <a:spcBef>
                <a:spcPct val="0"/>
              </a:spcBef>
              <a:spcAft>
                <a:spcPct val="0"/>
              </a:spcAft>
              <a:defRPr sz="2500" b="1">
                <a:solidFill>
                  <a:schemeClr val="tx2"/>
                </a:solidFill>
                <a:latin typeface="Arial" charset="0"/>
              </a:defRPr>
            </a:lvl7pPr>
            <a:lvl8pPr marL="3429000" indent="-228600" eaLnBrk="0" fontAlgn="base" hangingPunct="0">
              <a:lnSpc>
                <a:spcPts val="2900"/>
              </a:lnSpc>
              <a:spcBef>
                <a:spcPct val="0"/>
              </a:spcBef>
              <a:spcAft>
                <a:spcPct val="0"/>
              </a:spcAft>
              <a:defRPr sz="2500" b="1">
                <a:solidFill>
                  <a:schemeClr val="tx2"/>
                </a:solidFill>
                <a:latin typeface="Arial" charset="0"/>
              </a:defRPr>
            </a:lvl8pPr>
            <a:lvl9pPr marL="3886200" indent="-228600" eaLnBrk="0" fontAlgn="base" hangingPunct="0">
              <a:lnSpc>
                <a:spcPts val="2900"/>
              </a:lnSpc>
              <a:spcBef>
                <a:spcPct val="0"/>
              </a:spcBef>
              <a:spcAft>
                <a:spcPct val="0"/>
              </a:spcAft>
              <a:defRPr sz="2500" b="1">
                <a:solidFill>
                  <a:schemeClr val="tx2"/>
                </a:solidFill>
                <a:latin typeface="Arial" charset="0"/>
              </a:defRPr>
            </a:lvl9pPr>
          </a:lstStyle>
          <a:p>
            <a:pPr eaLnBrk="1" hangingPunct="1">
              <a:lnSpc>
                <a:spcPts val="1400"/>
              </a:lnSpc>
            </a:pPr>
            <a:r>
              <a:rPr lang="de-CH" altLang="de-DE" sz="1200">
                <a:solidFill>
                  <a:schemeClr val="tx1"/>
                </a:solidFill>
              </a:rPr>
              <a:t>Amt für Volksschule</a:t>
            </a:r>
          </a:p>
        </p:txBody>
      </p:sp>
      <p:pic>
        <p:nvPicPr>
          <p:cNvPr id="1034" name="Picture 11" descr="logo_verw_t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875463" y="423863"/>
            <a:ext cx="15144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6624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rtl="0" eaLnBrk="0" fontAlgn="base" hangingPunct="0">
        <a:lnSpc>
          <a:spcPts val="2900"/>
        </a:lnSpc>
        <a:spcBef>
          <a:spcPct val="0"/>
        </a:spcBef>
        <a:spcAft>
          <a:spcPct val="0"/>
        </a:spcAft>
        <a:defRPr sz="2500" b="1">
          <a:solidFill>
            <a:schemeClr val="tx2"/>
          </a:solidFill>
          <a:latin typeface="+mj-lt"/>
          <a:ea typeface="+mj-ea"/>
          <a:cs typeface="+mj-cs"/>
        </a:defRPr>
      </a:lvl1pPr>
      <a:lvl2pPr algn="l" rtl="0" eaLnBrk="0" fontAlgn="base" hangingPunct="0">
        <a:lnSpc>
          <a:spcPts val="2900"/>
        </a:lnSpc>
        <a:spcBef>
          <a:spcPct val="0"/>
        </a:spcBef>
        <a:spcAft>
          <a:spcPct val="0"/>
        </a:spcAft>
        <a:defRPr sz="2500" b="1">
          <a:solidFill>
            <a:schemeClr val="tx2"/>
          </a:solidFill>
          <a:latin typeface="Arial" charset="0"/>
        </a:defRPr>
      </a:lvl2pPr>
      <a:lvl3pPr algn="l" rtl="0" eaLnBrk="0" fontAlgn="base" hangingPunct="0">
        <a:lnSpc>
          <a:spcPts val="2900"/>
        </a:lnSpc>
        <a:spcBef>
          <a:spcPct val="0"/>
        </a:spcBef>
        <a:spcAft>
          <a:spcPct val="0"/>
        </a:spcAft>
        <a:defRPr sz="2500" b="1">
          <a:solidFill>
            <a:schemeClr val="tx2"/>
          </a:solidFill>
          <a:latin typeface="Arial" charset="0"/>
        </a:defRPr>
      </a:lvl3pPr>
      <a:lvl4pPr algn="l" rtl="0" eaLnBrk="0" fontAlgn="base" hangingPunct="0">
        <a:lnSpc>
          <a:spcPts val="2900"/>
        </a:lnSpc>
        <a:spcBef>
          <a:spcPct val="0"/>
        </a:spcBef>
        <a:spcAft>
          <a:spcPct val="0"/>
        </a:spcAft>
        <a:defRPr sz="2500" b="1">
          <a:solidFill>
            <a:schemeClr val="tx2"/>
          </a:solidFill>
          <a:latin typeface="Arial" charset="0"/>
        </a:defRPr>
      </a:lvl4pPr>
      <a:lvl5pPr algn="l" rtl="0" eaLnBrk="0" fontAlgn="base" hangingPunct="0">
        <a:lnSpc>
          <a:spcPts val="2900"/>
        </a:lnSpc>
        <a:spcBef>
          <a:spcPct val="0"/>
        </a:spcBef>
        <a:spcAft>
          <a:spcPct val="0"/>
        </a:spcAft>
        <a:defRPr sz="2500" b="1">
          <a:solidFill>
            <a:schemeClr val="tx2"/>
          </a:solidFill>
          <a:latin typeface="Arial" charset="0"/>
        </a:defRPr>
      </a:lvl5pPr>
      <a:lvl6pPr marL="457200" algn="l" rtl="0" fontAlgn="base">
        <a:lnSpc>
          <a:spcPts val="2900"/>
        </a:lnSpc>
        <a:spcBef>
          <a:spcPct val="0"/>
        </a:spcBef>
        <a:spcAft>
          <a:spcPct val="0"/>
        </a:spcAft>
        <a:defRPr sz="2500" b="1">
          <a:solidFill>
            <a:schemeClr val="tx2"/>
          </a:solidFill>
          <a:latin typeface="Arial" charset="0"/>
        </a:defRPr>
      </a:lvl6pPr>
      <a:lvl7pPr marL="914400" algn="l" rtl="0" fontAlgn="base">
        <a:lnSpc>
          <a:spcPts val="2900"/>
        </a:lnSpc>
        <a:spcBef>
          <a:spcPct val="0"/>
        </a:spcBef>
        <a:spcAft>
          <a:spcPct val="0"/>
        </a:spcAft>
        <a:defRPr sz="2500" b="1">
          <a:solidFill>
            <a:schemeClr val="tx2"/>
          </a:solidFill>
          <a:latin typeface="Arial" charset="0"/>
        </a:defRPr>
      </a:lvl7pPr>
      <a:lvl8pPr marL="1371600" algn="l" rtl="0" fontAlgn="base">
        <a:lnSpc>
          <a:spcPts val="2900"/>
        </a:lnSpc>
        <a:spcBef>
          <a:spcPct val="0"/>
        </a:spcBef>
        <a:spcAft>
          <a:spcPct val="0"/>
        </a:spcAft>
        <a:defRPr sz="2500" b="1">
          <a:solidFill>
            <a:schemeClr val="tx2"/>
          </a:solidFill>
          <a:latin typeface="Arial" charset="0"/>
        </a:defRPr>
      </a:lvl8pPr>
      <a:lvl9pPr marL="1828800" algn="l" rtl="0" fontAlgn="base">
        <a:lnSpc>
          <a:spcPts val="2900"/>
        </a:lnSpc>
        <a:spcBef>
          <a:spcPct val="0"/>
        </a:spcBef>
        <a:spcAft>
          <a:spcPct val="0"/>
        </a:spcAft>
        <a:defRPr sz="25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900">
          <a:solidFill>
            <a:schemeClr val="tx1"/>
          </a:solidFill>
          <a:latin typeface="+mn-lt"/>
        </a:defRPr>
      </a:lvl2pPr>
      <a:lvl3pPr marL="1143000" indent="-228600" algn="l" rtl="0" eaLnBrk="0" fontAlgn="base" hangingPunct="0">
        <a:spcBef>
          <a:spcPct val="20000"/>
        </a:spcBef>
        <a:spcAft>
          <a:spcPct val="0"/>
        </a:spcAft>
        <a:buChar char="•"/>
        <a:defRPr sz="1700">
          <a:solidFill>
            <a:schemeClr val="tx1"/>
          </a:solidFill>
          <a:latin typeface="+mn-lt"/>
        </a:defRPr>
      </a:lvl3pPr>
      <a:lvl4pPr marL="1600200" indent="-228600" algn="l" rtl="0" eaLnBrk="0" fontAlgn="base" hangingPunct="0">
        <a:spcBef>
          <a:spcPct val="20000"/>
        </a:spcBef>
        <a:spcAft>
          <a:spcPct val="0"/>
        </a:spcAft>
        <a:buChar char="–"/>
        <a:defRPr sz="15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endParaRPr lang="en-US" dirty="0"/>
          </a:p>
        </p:txBody>
      </p:sp>
      <p:sp>
        <p:nvSpPr>
          <p:cNvPr id="18" name="Textplatzhalter 24"/>
          <p:cNvSpPr txBox="1">
            <a:spLocks/>
          </p:cNvSpPr>
          <p:nvPr/>
        </p:nvSpPr>
        <p:spPr>
          <a:xfrm>
            <a:off x="980147" y="6596211"/>
            <a:ext cx="3763651" cy="195950"/>
          </a:xfrm>
          <a:prstGeom prst="rect">
            <a:avLst/>
          </a:prstGeom>
        </p:spPr>
        <p:txBody>
          <a:bodyPr>
            <a:noAutofit/>
          </a:bodyPr>
          <a:lstStyle>
            <a:lvl1pPr marL="0" indent="0" algn="l" defTabSz="1007943" rtl="0" eaLnBrk="1" latinLnBrk="0" hangingPunct="1">
              <a:lnSpc>
                <a:spcPct val="100000"/>
              </a:lnSpc>
              <a:spcBef>
                <a:spcPts val="0"/>
              </a:spcBef>
              <a:buFont typeface="Arial" panose="020B0604020202020204" pitchFamily="34" charset="0"/>
              <a:buNone/>
              <a:defRPr sz="900" b="0" kern="1200">
                <a:solidFill>
                  <a:schemeClr val="tx1"/>
                </a:solidFill>
                <a:latin typeface="Arial" panose="020B0604020202020204" pitchFamily="34" charset="0"/>
                <a:ea typeface="+mn-ea"/>
                <a:cs typeface="Arial" panose="020B0604020202020204"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770" dirty="0"/>
              <a:t>15.09.2020</a:t>
            </a:r>
          </a:p>
        </p:txBody>
      </p:sp>
      <p:sp>
        <p:nvSpPr>
          <p:cNvPr id="19" name="Slide Number Placeholder 5"/>
          <p:cNvSpPr>
            <a:spLocks noGrp="1"/>
          </p:cNvSpPr>
          <p:nvPr>
            <p:ph type="sldNum" sz="quarter" idx="4"/>
          </p:nvPr>
        </p:nvSpPr>
        <p:spPr>
          <a:xfrm>
            <a:off x="-1" y="6410878"/>
            <a:ext cx="980148" cy="185333"/>
          </a:xfrm>
          <a:prstGeom prst="rect">
            <a:avLst/>
          </a:prstGeom>
        </p:spPr>
        <p:txBody>
          <a:bodyPr vert="horz" lIns="91440" tIns="45720" rIns="91440" bIns="45720" rtlCol="0" anchor="ctr"/>
          <a:lstStyle>
            <a:lvl1pPr algn="r">
              <a:defRPr sz="770">
                <a:solidFill>
                  <a:schemeClr val="tx1"/>
                </a:solidFill>
                <a:latin typeface="Arial" panose="020B0604020202020204" pitchFamily="34" charset="0"/>
                <a:cs typeface="Arial" panose="020B0604020202020204" pitchFamily="34" charset="0"/>
              </a:defRPr>
            </a:lvl1pPr>
          </a:lstStyle>
          <a:p>
            <a:r>
              <a:rPr lang="de-CH" dirty="0">
                <a:solidFill>
                  <a:prstClr val="black"/>
                </a:solidFill>
              </a:rPr>
              <a:t> Seite </a:t>
            </a:r>
            <a:fld id="{9DB74905-0D87-4A5B-AFC4-06030E9E71B6}" type="slidenum">
              <a:rPr lang="de-CH" smtClean="0">
                <a:solidFill>
                  <a:prstClr val="black"/>
                </a:solidFill>
              </a:rPr>
              <a:pPr/>
              <a:t>‹Nr.›</a:t>
            </a:fld>
            <a:endParaRPr lang="de-CH" dirty="0">
              <a:solidFill>
                <a:prstClr val="black"/>
              </a:solidFill>
            </a:endParaRPr>
          </a:p>
        </p:txBody>
      </p:sp>
      <p:pic>
        <p:nvPicPr>
          <p:cNvPr id="20" name="Grafik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4108" y="6272703"/>
            <a:ext cx="2403426" cy="586199"/>
          </a:xfrm>
          <a:prstGeom prst="rect">
            <a:avLst/>
          </a:prstGeom>
          <a:noFill/>
          <a:ln>
            <a:noFill/>
          </a:ln>
        </p:spPr>
      </p:pic>
      <p:cxnSp>
        <p:nvCxnSpPr>
          <p:cNvPr id="28" name="Gerader Verbinder 27"/>
          <p:cNvCxnSpPr/>
          <p:nvPr/>
        </p:nvCxnSpPr>
        <p:spPr>
          <a:xfrm>
            <a:off x="437944" y="6270418"/>
            <a:ext cx="82205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24"/>
          <p:cNvSpPr txBox="1">
            <a:spLocks/>
          </p:cNvSpPr>
          <p:nvPr/>
        </p:nvSpPr>
        <p:spPr>
          <a:xfrm>
            <a:off x="980148" y="6402050"/>
            <a:ext cx="3864350" cy="195950"/>
          </a:xfrm>
          <a:prstGeom prst="rect">
            <a:avLst/>
          </a:prstGeom>
        </p:spPr>
        <p:txBody>
          <a:bodyPr>
            <a:noAutofit/>
          </a:bodyPr>
          <a:lstStyle>
            <a:lvl1pPr marL="0" indent="0" algn="l" defTabSz="1007943" rtl="0" eaLnBrk="1" latinLnBrk="0" hangingPunct="1">
              <a:lnSpc>
                <a:spcPct val="100000"/>
              </a:lnSpc>
              <a:spcBef>
                <a:spcPts val="0"/>
              </a:spcBef>
              <a:buFont typeface="Arial" panose="020B0604020202020204" pitchFamily="34" charset="0"/>
              <a:buNone/>
              <a:defRPr sz="900" b="1" kern="1200" baseline="0">
                <a:solidFill>
                  <a:schemeClr val="tx1"/>
                </a:solidFill>
                <a:latin typeface="Arial" panose="020B0604020202020204" pitchFamily="34" charset="0"/>
                <a:ea typeface="+mn-ea"/>
                <a:cs typeface="Arial" panose="020B0604020202020204"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770" dirty="0"/>
              <a:t>Schulleitungstagung des Amts für Volksschule</a:t>
            </a:r>
          </a:p>
        </p:txBody>
      </p:sp>
    </p:spTree>
    <p:extLst>
      <p:ext uri="{BB962C8B-B14F-4D97-AF65-F5344CB8AC3E}">
        <p14:creationId xmlns:p14="http://schemas.microsoft.com/office/powerpoint/2010/main" val="232808342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hf hdr="0"/>
  <p:txStyles>
    <p:titleStyle>
      <a:lvl1pPr algn="l" defTabSz="861993" rtl="0" eaLnBrk="1" latinLnBrk="0" hangingPunct="1">
        <a:lnSpc>
          <a:spcPct val="90000"/>
        </a:lnSpc>
        <a:spcBef>
          <a:spcPct val="0"/>
        </a:spcBef>
        <a:buNone/>
        <a:defRPr sz="4148" kern="1200">
          <a:solidFill>
            <a:schemeClr val="tx1"/>
          </a:solidFill>
          <a:latin typeface="Arial" panose="020B0604020202020204" pitchFamily="34" charset="0"/>
          <a:ea typeface="+mj-ea"/>
          <a:cs typeface="Arial" panose="020B0604020202020204" pitchFamily="34" charset="0"/>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Arial" panose="020B0604020202020204" pitchFamily="34" charset="0"/>
          <a:ea typeface="+mn-ea"/>
          <a:cs typeface="Arial" panose="020B0604020202020204" pitchFamily="34" charset="0"/>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Arial" panose="020B0604020202020204" pitchFamily="34" charset="0"/>
          <a:ea typeface="+mn-ea"/>
          <a:cs typeface="Arial" panose="020B0604020202020204" pitchFamily="34" charset="0"/>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Arial" panose="020B0604020202020204" pitchFamily="34" charset="0"/>
          <a:ea typeface="+mn-ea"/>
          <a:cs typeface="Arial" panose="020B0604020202020204" pitchFamily="34" charset="0"/>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Arial" panose="020B0604020202020204" pitchFamily="34" charset="0"/>
          <a:ea typeface="+mn-ea"/>
          <a:cs typeface="Arial" panose="020B0604020202020204" pitchFamily="34" charset="0"/>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Arial" panose="020B0604020202020204" pitchFamily="34" charset="0"/>
          <a:ea typeface="+mn-ea"/>
          <a:cs typeface="Arial" panose="020B0604020202020204" pitchFamily="34" charset="0"/>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en-US"/>
      </a:defPPr>
      <a:lvl1pPr marL="0" algn="l" defTabSz="861993" rtl="0" eaLnBrk="1" latinLnBrk="0" hangingPunct="1">
        <a:defRPr sz="1697" kern="1200">
          <a:solidFill>
            <a:schemeClr val="tx1"/>
          </a:solidFill>
          <a:latin typeface="+mn-lt"/>
          <a:ea typeface="+mn-ea"/>
          <a:cs typeface="+mn-cs"/>
        </a:defRPr>
      </a:lvl1pPr>
      <a:lvl2pPr marL="430997" algn="l" defTabSz="861993" rtl="0" eaLnBrk="1" latinLnBrk="0" hangingPunct="1">
        <a:defRPr sz="1697" kern="1200">
          <a:solidFill>
            <a:schemeClr val="tx1"/>
          </a:solidFill>
          <a:latin typeface="+mn-lt"/>
          <a:ea typeface="+mn-ea"/>
          <a:cs typeface="+mn-cs"/>
        </a:defRPr>
      </a:lvl2pPr>
      <a:lvl3pPr marL="861993" algn="l" defTabSz="861993" rtl="0" eaLnBrk="1" latinLnBrk="0" hangingPunct="1">
        <a:defRPr sz="1697" kern="1200">
          <a:solidFill>
            <a:schemeClr val="tx1"/>
          </a:solidFill>
          <a:latin typeface="+mn-lt"/>
          <a:ea typeface="+mn-ea"/>
          <a:cs typeface="+mn-cs"/>
        </a:defRPr>
      </a:lvl3pPr>
      <a:lvl4pPr marL="1292990" algn="l" defTabSz="861993" rtl="0" eaLnBrk="1" latinLnBrk="0" hangingPunct="1">
        <a:defRPr sz="1697" kern="1200">
          <a:solidFill>
            <a:schemeClr val="tx1"/>
          </a:solidFill>
          <a:latin typeface="+mn-lt"/>
          <a:ea typeface="+mn-ea"/>
          <a:cs typeface="+mn-cs"/>
        </a:defRPr>
      </a:lvl4pPr>
      <a:lvl5pPr marL="1723986" algn="l" defTabSz="861993" rtl="0" eaLnBrk="1" latinLnBrk="0" hangingPunct="1">
        <a:defRPr sz="1697" kern="1200">
          <a:solidFill>
            <a:schemeClr val="tx1"/>
          </a:solidFill>
          <a:latin typeface="+mn-lt"/>
          <a:ea typeface="+mn-ea"/>
          <a:cs typeface="+mn-cs"/>
        </a:defRPr>
      </a:lvl5pPr>
      <a:lvl6pPr marL="2154983" algn="l" defTabSz="861993" rtl="0" eaLnBrk="1" latinLnBrk="0" hangingPunct="1">
        <a:defRPr sz="1697" kern="1200">
          <a:solidFill>
            <a:schemeClr val="tx1"/>
          </a:solidFill>
          <a:latin typeface="+mn-lt"/>
          <a:ea typeface="+mn-ea"/>
          <a:cs typeface="+mn-cs"/>
        </a:defRPr>
      </a:lvl6pPr>
      <a:lvl7pPr marL="2585979" algn="l" defTabSz="861993" rtl="0" eaLnBrk="1" latinLnBrk="0" hangingPunct="1">
        <a:defRPr sz="1697" kern="1200">
          <a:solidFill>
            <a:schemeClr val="tx1"/>
          </a:solidFill>
          <a:latin typeface="+mn-lt"/>
          <a:ea typeface="+mn-ea"/>
          <a:cs typeface="+mn-cs"/>
        </a:defRPr>
      </a:lvl7pPr>
      <a:lvl8pPr marL="3016975" algn="l" defTabSz="861993" rtl="0" eaLnBrk="1" latinLnBrk="0" hangingPunct="1">
        <a:defRPr sz="1697" kern="1200">
          <a:solidFill>
            <a:schemeClr val="tx1"/>
          </a:solidFill>
          <a:latin typeface="+mn-lt"/>
          <a:ea typeface="+mn-ea"/>
          <a:cs typeface="+mn-cs"/>
        </a:defRPr>
      </a:lvl8pPr>
      <a:lvl9pPr marL="3447971" algn="l" defTabSz="861993" rtl="0" eaLnBrk="1" latinLnBrk="0" hangingPunct="1">
        <a:defRPr sz="16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s://av.tg.ch/public/upload/assets/99272/A_Klassenarbeiten.pdf" TargetMode="External"/><Relationship Id="rId3" Type="http://schemas.openxmlformats.org/officeDocument/2006/relationships/hyperlink" Target="https://av.tg.ch/public/upload/assets/99269/A_Auftritte.pdf" TargetMode="External"/><Relationship Id="rId7" Type="http://schemas.openxmlformats.org/officeDocument/2006/relationships/hyperlink" Target="https://av.tg.ch/public/upload/assets/99268/A_Gestaltete_Produkte.pdf" TargetMode="External"/><Relationship Id="rId12"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9.jpeg"/><Relationship Id="rId11" Type="http://schemas.openxmlformats.org/officeDocument/2006/relationships/hyperlink" Target="https://av.tg.ch/public/upload/assets/94216/A_Vortraege.pdf" TargetMode="External"/><Relationship Id="rId5" Type="http://schemas.openxmlformats.org/officeDocument/2006/relationships/hyperlink" Target="https://av.tg.ch/public/upload/assets/94221/A_Dokumentationen.pdf"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s://av.tg.ch/public/upload/assets/94215/A_Textarten.pdf" TargetMode="External"/><Relationship Id="rId1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av.tg.ch/public/upload/assets/99269/A_Auftritte.pdf" TargetMode="External"/><Relationship Id="rId7" Type="http://schemas.openxmlformats.org/officeDocument/2006/relationships/hyperlink" Target="https://av.tg.ch/public/upload/assets/99268/A_Gestaltete_Produkte.pdf" TargetMode="External"/><Relationship Id="rId12"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9.jpeg"/><Relationship Id="rId11" Type="http://schemas.openxmlformats.org/officeDocument/2006/relationships/hyperlink" Target="https://av.tg.ch/public/upload/assets/94216/A_Vortraege.pdf" TargetMode="External"/><Relationship Id="rId5" Type="http://schemas.openxmlformats.org/officeDocument/2006/relationships/hyperlink" Target="https://av.tg.ch/public/upload/assets/94221/A_Dokumentationen.pdf"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s://av.tg.ch/public/upload/assets/94215/A_Textarten.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av.tg.ch/public/upload/assets/94214/B_Selbst_Peer.pdf" TargetMode="External"/><Relationship Id="rId7" Type="http://schemas.openxmlformats.org/officeDocument/2006/relationships/hyperlink" Target="https://av.tg.ch/public/upload/assets/94220/B_Formative_FB.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hyperlink" Target="https://av.tg.ch/public/upload/assets/94219/B_Summative_FB.pdf"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hyperlink" Target="https://av.tg.ch/public/upload/assets/94217/C_Medien_Informatik.pdf" TargetMode="External"/><Relationship Id="rId7" Type="http://schemas.openxmlformats.org/officeDocument/2006/relationships/hyperlink" Target="https://av.tg.ch/public/upload/assets/97795/C_Kindergarten.pdf"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hyperlink" Target="https://av.tg.ch/public/upload/assets/94218/C_Basiswissen.pdf" TargetMode="Externa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hyperlink" Target="https://av.tg.ch/public/upload/assets/97797/D_LAS.pdf" TargetMode="External"/><Relationship Id="rId7" Type="http://schemas.openxmlformats.org/officeDocument/2006/relationships/hyperlink" Target="https://av.tg.ch/public/upload/assets/97796/D_Kompetenzen_Lernziele.pdf" TargetMode="External"/><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1.emf"/><Relationship Id="rId11" Type="http://schemas.openxmlformats.org/officeDocument/2006/relationships/hyperlink" Target="https://av.tg.ch/public/upload/assets/113942/D_Standortgespraech.pdf" TargetMode="External"/><Relationship Id="rId5" Type="http://schemas.openxmlformats.org/officeDocument/2006/relationships/hyperlink" Target="https://av.tg.ch/public/upload/assets/99282/D_Natur_Technik.pdf" TargetMode="External"/><Relationship Id="rId10" Type="http://schemas.openxmlformats.org/officeDocument/2006/relationships/image" Target="../media/image23.png"/><Relationship Id="rId4" Type="http://schemas.openxmlformats.org/officeDocument/2006/relationships/image" Target="../media/image20.emf"/><Relationship Id="rId9" Type="http://schemas.openxmlformats.org/officeDocument/2006/relationships/hyperlink" Target="https://av.tg.ch/public/upload/assets/97798/D_Gesamtbeurteilung.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hyperlink" Target="https://av.tg.ch/public/upload/assets/96285/E_Instrumente.pdf" TargetMode="External"/><Relationship Id="rId7" Type="http://schemas.openxmlformats.org/officeDocument/2006/relationships/hyperlink" Target="https://av.tg.ch/public/upload/assets/99242/E_Thesen.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hyperlink" Target="https://av.tg.ch/public/upload/assets/99240/E_Beurteilungspraxis.pdf"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youtu.be/VkY7c8O1QIs" TargetMode="External"/><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youtu.be/9eJdhDnwXvI" TargetMode="External"/><Relationship Id="rId5" Type="http://schemas.openxmlformats.org/officeDocument/2006/relationships/hyperlink" Target="https://youtu.be/wj2qWRunTdo" TargetMode="External"/><Relationship Id="rId10" Type="http://schemas.openxmlformats.org/officeDocument/2006/relationships/image" Target="../media/image31.png"/><Relationship Id="rId4" Type="http://schemas.openxmlformats.org/officeDocument/2006/relationships/hyperlink" Target="https://youtu.be/yNMVCnAAvd0" TargetMode="Externa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v.tg.ch/public/upload/assets/99236/F_Reflexionsaufgaben.pdf"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WufwGdZP8a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youtu.be/X5mqE-tSX3Q" TargetMode="External"/><Relationship Id="rId5" Type="http://schemas.openxmlformats.org/officeDocument/2006/relationships/hyperlink" Target="https://youtu.be/eTBE33A84xI" TargetMode="External"/><Relationship Id="rId4" Type="http://schemas.openxmlformats.org/officeDocument/2006/relationships/hyperlink" Target="https://youtu.be/CbSnR6n4oU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WufwGdZP8aU&amp;feature=youtu.be"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av.tg.ch/public/upload/assets/97798/D_Gesamtbeurteilung.pdf"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av.tg.ch/public/upload/assets/97798/D_Gesamtbeurteilung.pdf"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CbSnR6n4oUM&amp;feature=youtu.be"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av.tg.ch/angebote-und-beratung/angebote-zu-unterrichtsthemen/beurteilung.html/1101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av.tg.ch/angebote-und-beratung/angebote-zu-unterrichtsthemen/beurteilung/handbuch-beurteilung.html/10754#js-accordion_control--00"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s://av.tg.ch/public/upload/assets/99272/A_Klassenarbeiten.pdf" TargetMode="External"/><Relationship Id="rId3" Type="http://schemas.openxmlformats.org/officeDocument/2006/relationships/hyperlink" Target="https://av.tg.ch/public/upload/assets/99269/A_Auftritte.pdf" TargetMode="External"/><Relationship Id="rId7" Type="http://schemas.openxmlformats.org/officeDocument/2006/relationships/hyperlink" Target="https://av.tg.ch/public/upload/assets/99268/A_Gestaltete_Produkte.pdf" TargetMode="External"/><Relationship Id="rId12"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jpeg"/><Relationship Id="rId11" Type="http://schemas.openxmlformats.org/officeDocument/2006/relationships/hyperlink" Target="https://av.tg.ch/public/upload/assets/94216/A_Vortraege.pdf" TargetMode="External"/><Relationship Id="rId5" Type="http://schemas.openxmlformats.org/officeDocument/2006/relationships/hyperlink" Target="https://av.tg.ch/public/upload/assets/94221/A_Dokumentationen.pdf"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s://av.tg.ch/public/upload/assets/94215/A_Textarten.pdf" TargetMode="External"/><Relationship Id="rId1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hyperlink" Target="https://av.tg.ch/public/upload/assets/94216/A_Vortraege.pdf"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s://av.tg.ch/public/upload/assets/94214/B_Selbst_Peer.pdf" TargetMode="External"/><Relationship Id="rId18" Type="http://schemas.openxmlformats.org/officeDocument/2006/relationships/image" Target="../media/image15.jpeg"/><Relationship Id="rId3" Type="http://schemas.openxmlformats.org/officeDocument/2006/relationships/hyperlink" Target="https://av.tg.ch/public/upload/assets/99269/A_Auftritte.pdf" TargetMode="External"/><Relationship Id="rId7" Type="http://schemas.openxmlformats.org/officeDocument/2006/relationships/hyperlink" Target="https://av.tg.ch/public/upload/assets/99268/A_Gestaltete_Produkte.pdf" TargetMode="External"/><Relationship Id="rId12" Type="http://schemas.openxmlformats.org/officeDocument/2006/relationships/image" Target="../media/image12.jpeg"/><Relationship Id="rId17" Type="http://schemas.openxmlformats.org/officeDocument/2006/relationships/hyperlink" Target="https://av.tg.ch/public/upload/assets/94219/B_Summative_FB.pdf" TargetMode="External"/><Relationship Id="rId2" Type="http://schemas.openxmlformats.org/officeDocument/2006/relationships/notesSlide" Target="../notesSlides/notesSlide36.xml"/><Relationship Id="rId16" Type="http://schemas.openxmlformats.org/officeDocument/2006/relationships/image" Target="../media/image16.jpeg"/><Relationship Id="rId1" Type="http://schemas.openxmlformats.org/officeDocument/2006/relationships/slideLayout" Target="../slideLayouts/slideLayout17.xml"/><Relationship Id="rId6" Type="http://schemas.openxmlformats.org/officeDocument/2006/relationships/image" Target="../media/image9.jpeg"/><Relationship Id="rId11" Type="http://schemas.openxmlformats.org/officeDocument/2006/relationships/hyperlink" Target="https://av.tg.ch/public/upload/assets/94216/A_Vortraege.pdf" TargetMode="External"/><Relationship Id="rId5" Type="http://schemas.openxmlformats.org/officeDocument/2006/relationships/hyperlink" Target="https://av.tg.ch/public/upload/assets/94221/A_Dokumentationen.pdf" TargetMode="External"/><Relationship Id="rId15" Type="http://schemas.openxmlformats.org/officeDocument/2006/relationships/hyperlink" Target="https://av.tg.ch/public/upload/assets/94220/B_Formative_FB.pdf"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s://av.tg.ch/public/upload/assets/94215/A_Textarten.pdf" TargetMode="External"/><Relationship Id="rId1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hyperlink" Target="https://av.tg.ch/public/upload/assets/94214/B_Selbst_Peer.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hyperlink" Target="https://av.tg.ch/public/upload/assets/94220/B_Formative_FB.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2.emf"/></Relationships>
</file>

<file path=ppt/slides/_rels/slide42.xml.rels><?xml version="1.0" encoding="UTF-8" standalone="yes"?>
<Relationships xmlns="http://schemas.openxmlformats.org/package/2006/relationships"><Relationship Id="rId3" Type="http://schemas.openxmlformats.org/officeDocument/2006/relationships/hyperlink" Target="https://av.tg.ch/public/upload/assets/99272/A_Klassenarbeiten.pdf"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hyperlink" Target="https://av.tg.ch/public/upload/assets/99236/F_Reflexionsaufgaben.pdf"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eTBE33A84xI"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v.tg.ch/angebote-und-beratung/angebote-zu-unterrichtsthemen/beurteilung/handbuch-beurteilung.html/10754#js-accordion_control--04"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v.tg.ch/public/upload/assets/99242/E_Thesen.pdf"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59.emf"/><Relationship Id="rId4" Type="http://schemas.openxmlformats.org/officeDocument/2006/relationships/image" Target="../media/image27.emf"/></Relationships>
</file>

<file path=ppt/slides/_rels/slide49.xml.rels><?xml version="1.0" encoding="UTF-8" standalone="yes"?>
<Relationships xmlns="http://schemas.openxmlformats.org/package/2006/relationships"><Relationship Id="rId3" Type="http://schemas.openxmlformats.org/officeDocument/2006/relationships/hyperlink" Target="https://youtu.be/X5mqE-tSX3Q"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96702" y="4365104"/>
            <a:ext cx="8136904" cy="1512168"/>
          </a:xfrm>
        </p:spPr>
        <p:txBody>
          <a:bodyPr/>
          <a:lstStyle/>
          <a:p>
            <a:pPr eaLnBrk="1" hangingPunct="1">
              <a:lnSpc>
                <a:spcPct val="100000"/>
              </a:lnSpc>
              <a:spcBef>
                <a:spcPts val="600"/>
              </a:spcBef>
            </a:pPr>
            <a:r>
              <a:rPr lang="de-CH" sz="3600" dirty="0" smtClean="0"/>
              <a:t>Information Lehrpersonen</a:t>
            </a:r>
            <a:br>
              <a:rPr lang="de-CH" sz="3600" dirty="0" smtClean="0"/>
            </a:br>
            <a:r>
              <a:rPr lang="de-CH" sz="3600" dirty="0" smtClean="0"/>
              <a:t>Schule</a:t>
            </a:r>
            <a:br>
              <a:rPr lang="de-CH" sz="3600" dirty="0" smtClean="0"/>
            </a:br>
            <a:r>
              <a:rPr lang="de-CH" sz="2400" b="0" dirty="0" smtClean="0"/>
              <a:t>Datum</a:t>
            </a:r>
            <a:endParaRPr lang="de-DE" altLang="de-DE" sz="2400" b="0" dirty="0" smtClean="0"/>
          </a:p>
        </p:txBody>
      </p:sp>
    </p:spTree>
    <p:extLst>
      <p:ext uri="{BB962C8B-B14F-4D97-AF65-F5344CB8AC3E}">
        <p14:creationId xmlns:p14="http://schemas.microsoft.com/office/powerpoint/2010/main" val="3268008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lnSpc>
                <a:spcPct val="100000"/>
              </a:lnSpc>
            </a:pPr>
            <a:r>
              <a:rPr lang="de-CH" altLang="de-DE" sz="3200" dirty="0" smtClean="0">
                <a:solidFill>
                  <a:srgbClr val="00B050"/>
                </a:solidFill>
              </a:rPr>
              <a:t>Support</a:t>
            </a:r>
            <a:r>
              <a:rPr lang="de-CH" altLang="de-DE" sz="3200" dirty="0" smtClean="0"/>
              <a:t/>
            </a:r>
            <a:br>
              <a:rPr lang="de-CH" altLang="de-DE" sz="3200" dirty="0" smtClean="0"/>
            </a:br>
            <a:r>
              <a:rPr lang="de-CH" altLang="de-DE" sz="3200" dirty="0" smtClean="0"/>
              <a:t>Handbuch Beurteilung</a:t>
            </a:r>
            <a:endParaRPr lang="de-DE" altLang="de-DE" b="0" dirty="0"/>
          </a:p>
        </p:txBody>
      </p:sp>
    </p:spTree>
    <p:extLst>
      <p:ext uri="{BB962C8B-B14F-4D97-AF65-F5344CB8AC3E}">
        <p14:creationId xmlns:p14="http://schemas.microsoft.com/office/powerpoint/2010/main" val="1007796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3" name="Textfeld 2"/>
          <p:cNvSpPr txBox="1"/>
          <p:nvPr/>
        </p:nvSpPr>
        <p:spPr>
          <a:xfrm>
            <a:off x="2699792" y="4365104"/>
            <a:ext cx="2592288" cy="288032"/>
          </a:xfrm>
          <a:prstGeom prst="rect">
            <a:avLst/>
          </a:prstGeom>
          <a:solidFill>
            <a:schemeClr val="bg1"/>
          </a:solidFill>
        </p:spPr>
        <p:txBody>
          <a:bodyPr wrap="square" rtlCol="0">
            <a:spAutoFit/>
          </a:bodyPr>
          <a:lstStyle/>
          <a:p>
            <a:endParaRPr lang="de-CH" dirty="0"/>
          </a:p>
        </p:txBody>
      </p:sp>
      <p:sp>
        <p:nvSpPr>
          <p:cNvPr id="2" name="Fußzeilenplatzhalter 1"/>
          <p:cNvSpPr>
            <a:spLocks noGrp="1"/>
          </p:cNvSpPr>
          <p:nvPr>
            <p:ph type="ftr" sz="quarter" idx="11"/>
          </p:nvPr>
        </p:nvSpPr>
        <p:spPr/>
        <p:txBody>
          <a:bodyPr/>
          <a:lstStyle/>
          <a:p>
            <a:pPr>
              <a:defRPr/>
            </a:pPr>
            <a:r>
              <a:rPr lang="de-CH" smtClean="0"/>
              <a:t>Beurteilung ab Schuljahr 2021/22, Lehrpersonen </a:t>
            </a:r>
            <a:endParaRPr lang="de-CH"/>
          </a:p>
        </p:txBody>
      </p:sp>
      <p:pic>
        <p:nvPicPr>
          <p:cNvPr id="9" name="Inhaltsplatzhalt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0007" y="1377312"/>
            <a:ext cx="4556249" cy="4860000"/>
          </a:xfrm>
        </p:spPr>
      </p:pic>
    </p:spTree>
    <p:extLst>
      <p:ext uri="{BB962C8B-B14F-4D97-AF65-F5344CB8AC3E}">
        <p14:creationId xmlns:p14="http://schemas.microsoft.com/office/powerpoint/2010/main" val="3466061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A2E0668E-F08A-2548-B7A4-84C1F7E2F9C6}"/>
              </a:ext>
            </a:extLst>
          </p:cNvPr>
          <p:cNvSpPr>
            <a:spLocks noGrp="1"/>
          </p:cNvSpPr>
          <p:nvPr>
            <p:ph type="title"/>
          </p:nvPr>
        </p:nvSpPr>
        <p:spPr/>
        <p:txBody>
          <a:bodyPr/>
          <a:lstStyle/>
          <a:p>
            <a:r>
              <a:rPr lang="de-CH" dirty="0" smtClean="0"/>
              <a:t>A | Formen von Kompetenznachweisen</a:t>
            </a:r>
            <a:endParaRPr lang="de-CH" dirty="0"/>
          </a:p>
        </p:txBody>
      </p:sp>
      <p:sp>
        <p:nvSpPr>
          <p:cNvPr id="2" name="Foliennummernplatzhalter 1">
            <a:extLst>
              <a:ext uri="{FF2B5EF4-FFF2-40B4-BE49-F238E27FC236}">
                <a16:creationId xmlns:a16="http://schemas.microsoft.com/office/drawing/2014/main" id="{D5372D67-B138-6D48-8C87-19D30A632DF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EF9B2-65A3-4A9C-B569-B7D19C114458}"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Textfeld 2">
            <a:extLst>
              <a:ext uri="{FF2B5EF4-FFF2-40B4-BE49-F238E27FC236}">
                <a16:creationId xmlns:a16="http://schemas.microsoft.com/office/drawing/2014/main" id="{6F074CE1-4C39-6145-BFDF-05FE799C8BC5}"/>
              </a:ext>
            </a:extLst>
          </p:cNvPr>
          <p:cNvSpPr txBox="1"/>
          <p:nvPr/>
        </p:nvSpPr>
        <p:spPr>
          <a:xfrm>
            <a:off x="568325" y="2025797"/>
            <a:ext cx="8231832" cy="1769715"/>
          </a:xfrm>
          <a:prstGeom prst="rect">
            <a:avLst/>
          </a:prstGeom>
          <a:noFill/>
        </p:spPr>
        <p:txBody>
          <a:bodyPr wrap="square" rtlCol="0">
            <a:spAutoFit/>
          </a:bodyPr>
          <a:lstStyle/>
          <a:p>
            <a:pPr marL="0" marR="0" lvl="0" indent="0" algn="l" defTabSz="914400" rtl="0" eaLnBrk="1" fontAlgn="base" latinLnBrk="0" hangingPunct="1">
              <a:lnSpc>
                <a:spcPct val="110000"/>
              </a:lnSpc>
              <a:spcBef>
                <a:spcPts val="120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Es werden sechs ausgewählte Formen von Kompetenznachweisen modellhaft beschrieben: Vorträge, Textarten, Dokumentationen, Gestaltete Produkte, Auftritte, Klassenarbeiten.</a:t>
            </a:r>
          </a:p>
          <a:p>
            <a:pPr marL="0" marR="0" lvl="0" indent="0" algn="l" defTabSz="914400" rtl="0" eaLnBrk="1" fontAlgn="base" latinLnBrk="0" hangingPunct="1">
              <a:lnSpc>
                <a:spcPct val="110000"/>
              </a:lnSpc>
              <a:spcBef>
                <a:spcPts val="120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Sie sollen für die Vielfalt von möglichen Kompetenznachweisen </a:t>
            </a:r>
            <a:r>
              <a:rPr kumimoji="0" lang="de-CH" sz="1800" b="0" i="0" u="none" strike="noStrike" kern="1200" cap="none" spc="0" normalizeH="0" baseline="0" noProof="0" dirty="0" smtClean="0">
                <a:ln>
                  <a:noFill/>
                </a:ln>
                <a:solidFill>
                  <a:prstClr val="black"/>
                </a:solidFill>
                <a:effectLst/>
                <a:uLnTx/>
                <a:uFillTx/>
                <a:latin typeface="Arial" charset="0"/>
                <a:ea typeface="+mn-ea"/>
                <a:cs typeface="+mn-cs"/>
              </a:rPr>
              <a:t>sensibilisieren, </a:t>
            </a:r>
            <a:r>
              <a:rPr kumimoji="0" lang="de-CH" sz="1800" b="0" i="0" u="none" strike="noStrike" kern="1200" cap="none" spc="0" normalizeH="0" baseline="0" noProof="0" dirty="0">
                <a:ln>
                  <a:noFill/>
                </a:ln>
                <a:solidFill>
                  <a:prstClr val="black"/>
                </a:solidFill>
                <a:effectLst/>
                <a:uLnTx/>
                <a:uFillTx/>
                <a:latin typeface="Arial" charset="0"/>
                <a:ea typeface="+mn-ea"/>
                <a:cs typeface="+mn-cs"/>
              </a:rPr>
              <a:t>die für eine Gesamtbeurteilung im Zeugnis herangezogen werden können. </a:t>
            </a:r>
          </a:p>
        </p:txBody>
      </p:sp>
      <p:grpSp>
        <p:nvGrpSpPr>
          <p:cNvPr id="16" name="Gruppieren 15">
            <a:extLst>
              <a:ext uri="{FF2B5EF4-FFF2-40B4-BE49-F238E27FC236}">
                <a16:creationId xmlns:a16="http://schemas.microsoft.com/office/drawing/2014/main" id="{E2E66225-0F57-BD4D-A672-F91D918B7B06}"/>
              </a:ext>
            </a:extLst>
          </p:cNvPr>
          <p:cNvGrpSpPr>
            <a:grpSpLocks noChangeAspect="1"/>
          </p:cNvGrpSpPr>
          <p:nvPr/>
        </p:nvGrpSpPr>
        <p:grpSpPr>
          <a:xfrm>
            <a:off x="689020" y="4167519"/>
            <a:ext cx="8137533" cy="1828420"/>
            <a:chOff x="606417" y="4298188"/>
            <a:chExt cx="8108119" cy="1821812"/>
          </a:xfrm>
        </p:grpSpPr>
        <p:pic>
          <p:nvPicPr>
            <p:cNvPr id="17" name="Grafik 16">
              <a:hlinkClick r:id="rId3"/>
              <a:extLst>
                <a:ext uri="{FF2B5EF4-FFF2-40B4-BE49-F238E27FC236}">
                  <a16:creationId xmlns:a16="http://schemas.microsoft.com/office/drawing/2014/main" id="{70D7C051-1CB3-FE48-8E85-33C8F3B4A652}"/>
                </a:ext>
              </a:extLst>
            </p:cNvPr>
            <p:cNvPicPr>
              <a:picLocks noChangeAspect="1"/>
            </p:cNvPicPr>
            <p:nvPr/>
          </p:nvPicPr>
          <p:blipFill>
            <a:blip r:embed="rId4"/>
            <a:stretch>
              <a:fillRect/>
            </a:stretch>
          </p:blipFill>
          <p:spPr>
            <a:xfrm>
              <a:off x="6066005" y="4298188"/>
              <a:ext cx="1271975" cy="1800000"/>
            </a:xfrm>
            <a:prstGeom prst="rect">
              <a:avLst/>
            </a:prstGeom>
          </p:spPr>
        </p:pic>
        <p:pic>
          <p:nvPicPr>
            <p:cNvPr id="18" name="Grafik 17">
              <a:hlinkClick r:id="rId5"/>
              <a:extLst>
                <a:ext uri="{FF2B5EF4-FFF2-40B4-BE49-F238E27FC236}">
                  <a16:creationId xmlns:a16="http://schemas.microsoft.com/office/drawing/2014/main" id="{74D96243-03F7-F244-8C36-AF713AB68A20}"/>
                </a:ext>
              </a:extLst>
            </p:cNvPr>
            <p:cNvPicPr>
              <a:picLocks noChangeAspect="1"/>
            </p:cNvPicPr>
            <p:nvPr/>
          </p:nvPicPr>
          <p:blipFill>
            <a:blip r:embed="rId6"/>
            <a:stretch>
              <a:fillRect/>
            </a:stretch>
          </p:blipFill>
          <p:spPr>
            <a:xfrm>
              <a:off x="3336211" y="4319999"/>
              <a:ext cx="1271975" cy="1800000"/>
            </a:xfrm>
            <a:prstGeom prst="rect">
              <a:avLst/>
            </a:prstGeom>
          </p:spPr>
        </p:pic>
        <p:pic>
          <p:nvPicPr>
            <p:cNvPr id="19" name="Grafik 18">
              <a:hlinkClick r:id="rId7"/>
              <a:extLst>
                <a:ext uri="{FF2B5EF4-FFF2-40B4-BE49-F238E27FC236}">
                  <a16:creationId xmlns:a16="http://schemas.microsoft.com/office/drawing/2014/main" id="{ED2B5670-C1B6-1F4B-8894-9258A29426B2}"/>
                </a:ext>
              </a:extLst>
            </p:cNvPr>
            <p:cNvPicPr>
              <a:picLocks noChangeAspect="1"/>
            </p:cNvPicPr>
            <p:nvPr/>
          </p:nvPicPr>
          <p:blipFill>
            <a:blip r:embed="rId8"/>
            <a:stretch>
              <a:fillRect/>
            </a:stretch>
          </p:blipFill>
          <p:spPr>
            <a:xfrm>
              <a:off x="4707467" y="4300703"/>
              <a:ext cx="1271975" cy="1800000"/>
            </a:xfrm>
            <a:prstGeom prst="rect">
              <a:avLst/>
            </a:prstGeom>
          </p:spPr>
        </p:pic>
        <p:pic>
          <p:nvPicPr>
            <p:cNvPr id="20" name="Grafik 19">
              <a:hlinkClick r:id="rId9"/>
              <a:extLst>
                <a:ext uri="{FF2B5EF4-FFF2-40B4-BE49-F238E27FC236}">
                  <a16:creationId xmlns:a16="http://schemas.microsoft.com/office/drawing/2014/main" id="{917A66F1-59AB-9E4A-9FAD-E3D8EBD683B6}"/>
                </a:ext>
              </a:extLst>
            </p:cNvPr>
            <p:cNvPicPr>
              <a:picLocks noChangeAspect="1"/>
            </p:cNvPicPr>
            <p:nvPr/>
          </p:nvPicPr>
          <p:blipFill>
            <a:blip r:embed="rId10"/>
            <a:stretch>
              <a:fillRect/>
            </a:stretch>
          </p:blipFill>
          <p:spPr>
            <a:xfrm>
              <a:off x="1972373" y="4320000"/>
              <a:ext cx="1271975" cy="1800000"/>
            </a:xfrm>
            <a:prstGeom prst="rect">
              <a:avLst/>
            </a:prstGeom>
          </p:spPr>
        </p:pic>
        <p:pic>
          <p:nvPicPr>
            <p:cNvPr id="21" name="Grafik 20">
              <a:hlinkClick r:id="rId11"/>
              <a:extLst>
                <a:ext uri="{FF2B5EF4-FFF2-40B4-BE49-F238E27FC236}">
                  <a16:creationId xmlns:a16="http://schemas.microsoft.com/office/drawing/2014/main" id="{6E7532C8-1A75-194A-93A4-272F35374654}"/>
                </a:ext>
              </a:extLst>
            </p:cNvPr>
            <p:cNvPicPr>
              <a:picLocks noChangeAspect="1"/>
            </p:cNvPicPr>
            <p:nvPr/>
          </p:nvPicPr>
          <p:blipFill>
            <a:blip r:embed="rId12"/>
            <a:stretch>
              <a:fillRect/>
            </a:stretch>
          </p:blipFill>
          <p:spPr>
            <a:xfrm>
              <a:off x="606417" y="4320000"/>
              <a:ext cx="1271975" cy="1800000"/>
            </a:xfrm>
            <a:prstGeom prst="rect">
              <a:avLst/>
            </a:prstGeom>
          </p:spPr>
        </p:pic>
        <p:pic>
          <p:nvPicPr>
            <p:cNvPr id="22" name="Grafik 21">
              <a:hlinkClick r:id="rId13"/>
              <a:extLst>
                <a:ext uri="{FF2B5EF4-FFF2-40B4-BE49-F238E27FC236}">
                  <a16:creationId xmlns:a16="http://schemas.microsoft.com/office/drawing/2014/main" id="{45C8304D-C02E-8A46-9E0E-3F220A0EE738}"/>
                </a:ext>
              </a:extLst>
            </p:cNvPr>
            <p:cNvPicPr>
              <a:picLocks noChangeAspect="1"/>
            </p:cNvPicPr>
            <p:nvPr/>
          </p:nvPicPr>
          <p:blipFill>
            <a:blip r:embed="rId14"/>
            <a:stretch>
              <a:fillRect/>
            </a:stretch>
          </p:blipFill>
          <p:spPr>
            <a:xfrm>
              <a:off x="7442561" y="4320000"/>
              <a:ext cx="1271975" cy="1800000"/>
            </a:xfrm>
            <a:prstGeom prst="rect">
              <a:avLst/>
            </a:prstGeom>
          </p:spPr>
        </p:pic>
      </p:gr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917585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C2D109B-5E96-B049-BFE8-C567646901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C2A4C-E5E2-4BDF-B25C-34D8951DC374}"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5" name="Grafik 4">
            <a:hlinkClick r:id="rId3"/>
            <a:extLst>
              <a:ext uri="{FF2B5EF4-FFF2-40B4-BE49-F238E27FC236}">
                <a16:creationId xmlns:a16="http://schemas.microsoft.com/office/drawing/2014/main" id="{A58203B8-B177-E647-B088-58456D9AC168}"/>
              </a:ext>
            </a:extLst>
          </p:cNvPr>
          <p:cNvPicPr>
            <a:picLocks noChangeAspect="1"/>
          </p:cNvPicPr>
          <p:nvPr/>
        </p:nvPicPr>
        <p:blipFill>
          <a:blip r:embed="rId4"/>
          <a:stretch>
            <a:fillRect/>
          </a:stretch>
        </p:blipFill>
        <p:spPr>
          <a:xfrm>
            <a:off x="7200000" y="1668995"/>
            <a:ext cx="1288233" cy="1823005"/>
          </a:xfrm>
          <a:prstGeom prst="rect">
            <a:avLst/>
          </a:prstGeom>
        </p:spPr>
      </p:pic>
      <p:pic>
        <p:nvPicPr>
          <p:cNvPr id="6" name="Grafik 5">
            <a:hlinkClick r:id="rId5"/>
            <a:extLst>
              <a:ext uri="{FF2B5EF4-FFF2-40B4-BE49-F238E27FC236}">
                <a16:creationId xmlns:a16="http://schemas.microsoft.com/office/drawing/2014/main" id="{79E48652-A034-5647-80D5-F5EA1A23A2D6}"/>
              </a:ext>
            </a:extLst>
          </p:cNvPr>
          <p:cNvPicPr>
            <a:picLocks noChangeAspect="1"/>
          </p:cNvPicPr>
          <p:nvPr/>
        </p:nvPicPr>
        <p:blipFill>
          <a:blip r:embed="rId6"/>
          <a:stretch>
            <a:fillRect/>
          </a:stretch>
        </p:blipFill>
        <p:spPr>
          <a:xfrm>
            <a:off x="3960000" y="1611750"/>
            <a:ext cx="1328686" cy="1880250"/>
          </a:xfrm>
          <a:prstGeom prst="rect">
            <a:avLst/>
          </a:prstGeom>
        </p:spPr>
      </p:pic>
      <p:pic>
        <p:nvPicPr>
          <p:cNvPr id="7" name="Grafik 6">
            <a:hlinkClick r:id="rId7"/>
            <a:extLst>
              <a:ext uri="{FF2B5EF4-FFF2-40B4-BE49-F238E27FC236}">
                <a16:creationId xmlns:a16="http://schemas.microsoft.com/office/drawing/2014/main" id="{8C16A374-B9AA-4040-B813-C45C83D6462D}"/>
              </a:ext>
            </a:extLst>
          </p:cNvPr>
          <p:cNvPicPr>
            <a:picLocks noChangeAspect="1"/>
          </p:cNvPicPr>
          <p:nvPr/>
        </p:nvPicPr>
        <p:blipFill>
          <a:blip r:embed="rId8"/>
          <a:stretch>
            <a:fillRect/>
          </a:stretch>
        </p:blipFill>
        <p:spPr>
          <a:xfrm>
            <a:off x="5580000" y="1644089"/>
            <a:ext cx="1305833" cy="1847911"/>
          </a:xfrm>
          <a:prstGeom prst="rect">
            <a:avLst/>
          </a:prstGeom>
        </p:spPr>
      </p:pic>
      <p:pic>
        <p:nvPicPr>
          <p:cNvPr id="8" name="Grafik 7">
            <a:hlinkClick r:id="rId9"/>
            <a:extLst>
              <a:ext uri="{FF2B5EF4-FFF2-40B4-BE49-F238E27FC236}">
                <a16:creationId xmlns:a16="http://schemas.microsoft.com/office/drawing/2014/main" id="{E12AE314-81D2-C747-A4B3-3280ECD85298}"/>
              </a:ext>
            </a:extLst>
          </p:cNvPr>
          <p:cNvPicPr>
            <a:picLocks noChangeAspect="1"/>
          </p:cNvPicPr>
          <p:nvPr/>
        </p:nvPicPr>
        <p:blipFill>
          <a:blip r:embed="rId10"/>
          <a:stretch>
            <a:fillRect/>
          </a:stretch>
        </p:blipFill>
        <p:spPr>
          <a:xfrm>
            <a:off x="2340000" y="1611748"/>
            <a:ext cx="1328687" cy="1880252"/>
          </a:xfrm>
          <a:prstGeom prst="rect">
            <a:avLst/>
          </a:prstGeom>
        </p:spPr>
      </p:pic>
      <p:pic>
        <p:nvPicPr>
          <p:cNvPr id="9" name="Grafik 8">
            <a:hlinkClick r:id="rId11"/>
            <a:extLst>
              <a:ext uri="{FF2B5EF4-FFF2-40B4-BE49-F238E27FC236}">
                <a16:creationId xmlns:a16="http://schemas.microsoft.com/office/drawing/2014/main" id="{8D01EFB9-F943-5442-B8E1-7E6D1C052DCC}"/>
              </a:ext>
            </a:extLst>
          </p:cNvPr>
          <p:cNvPicPr>
            <a:picLocks noChangeAspect="1"/>
          </p:cNvPicPr>
          <p:nvPr/>
        </p:nvPicPr>
        <p:blipFill>
          <a:blip r:embed="rId12"/>
          <a:stretch>
            <a:fillRect/>
          </a:stretch>
        </p:blipFill>
        <p:spPr>
          <a:xfrm>
            <a:off x="720000" y="1607055"/>
            <a:ext cx="1332000" cy="1884945"/>
          </a:xfrm>
          <a:prstGeom prst="rect">
            <a:avLst/>
          </a:prstGeom>
        </p:spPr>
      </p:pic>
      <p:sp>
        <p:nvSpPr>
          <p:cNvPr id="16" name="Rechteck 15">
            <a:extLst>
              <a:ext uri="{FF2B5EF4-FFF2-40B4-BE49-F238E27FC236}">
                <a16:creationId xmlns:a16="http://schemas.microsoft.com/office/drawing/2014/main" id="{9D9876FC-3DC9-C442-B862-7B239A8DE076}"/>
              </a:ext>
            </a:extLst>
          </p:cNvPr>
          <p:cNvSpPr/>
          <p:nvPr/>
        </p:nvSpPr>
        <p:spPr bwMode="auto">
          <a:xfrm>
            <a:off x="720000" y="36180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Erzählung / Bericht</a:t>
            </a:r>
          </a:p>
        </p:txBody>
      </p:sp>
      <p:sp>
        <p:nvSpPr>
          <p:cNvPr id="32" name="Rechteck 31">
            <a:extLst>
              <a:ext uri="{FF2B5EF4-FFF2-40B4-BE49-F238E27FC236}">
                <a16:creationId xmlns:a16="http://schemas.microsoft.com/office/drawing/2014/main" id="{5521DFD6-180D-034E-87B7-A7AE314210AB}"/>
              </a:ext>
            </a:extLst>
          </p:cNvPr>
          <p:cNvSpPr/>
          <p:nvPr/>
        </p:nvSpPr>
        <p:spPr bwMode="auto">
          <a:xfrm>
            <a:off x="2340000" y="36180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Charts</a:t>
            </a:r>
          </a:p>
        </p:txBody>
      </p:sp>
      <p:sp>
        <p:nvSpPr>
          <p:cNvPr id="33" name="Rechteck 32">
            <a:extLst>
              <a:ext uri="{FF2B5EF4-FFF2-40B4-BE49-F238E27FC236}">
                <a16:creationId xmlns:a16="http://schemas.microsoft.com/office/drawing/2014/main" id="{48B21C6D-9C44-F540-B800-FFD65FE3E1A4}"/>
              </a:ext>
            </a:extLst>
          </p:cNvPr>
          <p:cNvSpPr/>
          <p:nvPr/>
        </p:nvSpPr>
        <p:spPr bwMode="auto">
          <a:xfrm>
            <a:off x="3960000" y="36180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Sammel-mappe</a:t>
            </a:r>
          </a:p>
        </p:txBody>
      </p:sp>
      <p:sp>
        <p:nvSpPr>
          <p:cNvPr id="34" name="Rechteck 33">
            <a:extLst>
              <a:ext uri="{FF2B5EF4-FFF2-40B4-BE49-F238E27FC236}">
                <a16:creationId xmlns:a16="http://schemas.microsoft.com/office/drawing/2014/main" id="{9079A848-ED0B-AA4E-A3F2-13585626B490}"/>
              </a:ext>
            </a:extLst>
          </p:cNvPr>
          <p:cNvSpPr/>
          <p:nvPr/>
        </p:nvSpPr>
        <p:spPr bwMode="auto">
          <a:xfrm>
            <a:off x="5580000" y="36180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Modell</a:t>
            </a:r>
          </a:p>
        </p:txBody>
      </p:sp>
      <p:sp>
        <p:nvSpPr>
          <p:cNvPr id="35" name="Rechteck 34">
            <a:extLst>
              <a:ext uri="{FF2B5EF4-FFF2-40B4-BE49-F238E27FC236}">
                <a16:creationId xmlns:a16="http://schemas.microsoft.com/office/drawing/2014/main" id="{721EA93C-9DC5-3D48-9278-1C4D18969AED}"/>
              </a:ext>
            </a:extLst>
          </p:cNvPr>
          <p:cNvSpPr/>
          <p:nvPr/>
        </p:nvSpPr>
        <p:spPr bwMode="auto">
          <a:xfrm>
            <a:off x="7200000" y="36180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err="1">
                <a:ln>
                  <a:noFill/>
                </a:ln>
                <a:solidFill>
                  <a:prstClr val="black"/>
                </a:solidFill>
                <a:effectLst/>
                <a:uLnTx/>
                <a:uFillTx/>
                <a:latin typeface="Arial" charset="0"/>
                <a:ea typeface="+mn-ea"/>
                <a:cs typeface="+mn-cs"/>
              </a:rPr>
              <a:t>Choreo</a:t>
            </a:r>
            <a:r>
              <a:rPr kumimoji="0" lang="de-CH" sz="1800" b="0" i="0" u="none" strike="noStrike" kern="1200" cap="none" spc="0" normalizeH="0" baseline="0" noProof="0" dirty="0">
                <a:ln>
                  <a:noFill/>
                </a:ln>
                <a:solidFill>
                  <a:prstClr val="black"/>
                </a:solidFill>
                <a:effectLst/>
                <a:uLnTx/>
                <a:uFillTx/>
                <a:latin typeface="Arial" charset="0"/>
                <a:ea typeface="+mn-ea"/>
                <a:cs typeface="+mn-cs"/>
              </a:rPr>
              <a:t>-graphie</a:t>
            </a:r>
          </a:p>
        </p:txBody>
      </p:sp>
      <p:sp>
        <p:nvSpPr>
          <p:cNvPr id="36" name="Rechteck 35">
            <a:extLst>
              <a:ext uri="{FF2B5EF4-FFF2-40B4-BE49-F238E27FC236}">
                <a16:creationId xmlns:a16="http://schemas.microsoft.com/office/drawing/2014/main" id="{324D6B67-F31A-6740-BC96-E677A421AC7E}"/>
              </a:ext>
            </a:extLst>
          </p:cNvPr>
          <p:cNvSpPr/>
          <p:nvPr/>
        </p:nvSpPr>
        <p:spPr bwMode="auto">
          <a:xfrm>
            <a:off x="720000" y="4366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Erklärung</a:t>
            </a:r>
          </a:p>
        </p:txBody>
      </p:sp>
      <p:sp>
        <p:nvSpPr>
          <p:cNvPr id="37" name="Rechteck 36">
            <a:extLst>
              <a:ext uri="{FF2B5EF4-FFF2-40B4-BE49-F238E27FC236}">
                <a16:creationId xmlns:a16="http://schemas.microsoft.com/office/drawing/2014/main" id="{906196D8-6680-B142-A070-063F12B83A2D}"/>
              </a:ext>
            </a:extLst>
          </p:cNvPr>
          <p:cNvSpPr/>
          <p:nvPr/>
        </p:nvSpPr>
        <p:spPr bwMode="auto">
          <a:xfrm>
            <a:off x="2340000" y="4366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informativer Text</a:t>
            </a:r>
          </a:p>
        </p:txBody>
      </p:sp>
      <p:sp>
        <p:nvSpPr>
          <p:cNvPr id="38" name="Rechteck 37">
            <a:extLst>
              <a:ext uri="{FF2B5EF4-FFF2-40B4-BE49-F238E27FC236}">
                <a16:creationId xmlns:a16="http://schemas.microsoft.com/office/drawing/2014/main" id="{F576A7C8-E53D-A64D-998E-00A8AC1F0A29}"/>
              </a:ext>
            </a:extLst>
          </p:cNvPr>
          <p:cNvSpPr/>
          <p:nvPr/>
        </p:nvSpPr>
        <p:spPr bwMode="auto">
          <a:xfrm>
            <a:off x="3960000" y="4366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Themen-mappe</a:t>
            </a:r>
          </a:p>
        </p:txBody>
      </p:sp>
      <p:sp>
        <p:nvSpPr>
          <p:cNvPr id="39" name="Rechteck 38">
            <a:extLst>
              <a:ext uri="{FF2B5EF4-FFF2-40B4-BE49-F238E27FC236}">
                <a16:creationId xmlns:a16="http://schemas.microsoft.com/office/drawing/2014/main" id="{1DD3771D-00F3-7A45-8A67-E3A0F1A3A05A}"/>
              </a:ext>
            </a:extLst>
          </p:cNvPr>
          <p:cNvSpPr/>
          <p:nvPr/>
        </p:nvSpPr>
        <p:spPr bwMode="auto">
          <a:xfrm>
            <a:off x="5580000" y="4366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Werkstück</a:t>
            </a:r>
          </a:p>
        </p:txBody>
      </p:sp>
      <p:sp>
        <p:nvSpPr>
          <p:cNvPr id="40" name="Rechteck 39">
            <a:extLst>
              <a:ext uri="{FF2B5EF4-FFF2-40B4-BE49-F238E27FC236}">
                <a16:creationId xmlns:a16="http://schemas.microsoft.com/office/drawing/2014/main" id="{25D8A7ED-016D-8548-ABFA-50CD9327E127}"/>
              </a:ext>
            </a:extLst>
          </p:cNvPr>
          <p:cNvSpPr/>
          <p:nvPr/>
        </p:nvSpPr>
        <p:spPr bwMode="auto">
          <a:xfrm>
            <a:off x="7200000" y="4366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Darbietung</a:t>
            </a:r>
          </a:p>
        </p:txBody>
      </p:sp>
      <p:sp>
        <p:nvSpPr>
          <p:cNvPr id="41" name="Rechteck 40">
            <a:extLst>
              <a:ext uri="{FF2B5EF4-FFF2-40B4-BE49-F238E27FC236}">
                <a16:creationId xmlns:a16="http://schemas.microsoft.com/office/drawing/2014/main" id="{EDE0719B-5888-DB4A-A429-D415A52F19A6}"/>
              </a:ext>
            </a:extLst>
          </p:cNvPr>
          <p:cNvSpPr/>
          <p:nvPr/>
        </p:nvSpPr>
        <p:spPr bwMode="auto">
          <a:xfrm>
            <a:off x="720000" y="5104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Referat</a:t>
            </a:r>
          </a:p>
        </p:txBody>
      </p:sp>
      <p:sp>
        <p:nvSpPr>
          <p:cNvPr id="42" name="Rechteck 41">
            <a:extLst>
              <a:ext uri="{FF2B5EF4-FFF2-40B4-BE49-F238E27FC236}">
                <a16:creationId xmlns:a16="http://schemas.microsoft.com/office/drawing/2014/main" id="{29A9A677-7C0D-0440-963C-21F67815B274}"/>
              </a:ext>
            </a:extLst>
          </p:cNvPr>
          <p:cNvSpPr/>
          <p:nvPr/>
        </p:nvSpPr>
        <p:spPr bwMode="auto">
          <a:xfrm>
            <a:off x="2340000" y="5104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instruktiver Text</a:t>
            </a:r>
          </a:p>
        </p:txBody>
      </p:sp>
      <p:sp>
        <p:nvSpPr>
          <p:cNvPr id="43" name="Rechteck 42">
            <a:extLst>
              <a:ext uri="{FF2B5EF4-FFF2-40B4-BE49-F238E27FC236}">
                <a16:creationId xmlns:a16="http://schemas.microsoft.com/office/drawing/2014/main" id="{43745C2D-F3F6-A84A-8E1F-A094F3816304}"/>
              </a:ext>
            </a:extLst>
          </p:cNvPr>
          <p:cNvSpPr/>
          <p:nvPr/>
        </p:nvSpPr>
        <p:spPr bwMode="auto">
          <a:xfrm>
            <a:off x="3960000" y="5104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Journal</a:t>
            </a:r>
          </a:p>
        </p:txBody>
      </p:sp>
      <p:sp>
        <p:nvSpPr>
          <p:cNvPr id="44" name="Rechteck 43">
            <a:extLst>
              <a:ext uri="{FF2B5EF4-FFF2-40B4-BE49-F238E27FC236}">
                <a16:creationId xmlns:a16="http://schemas.microsoft.com/office/drawing/2014/main" id="{FFA5940B-8983-E747-A45D-4282CFB2AF20}"/>
              </a:ext>
            </a:extLst>
          </p:cNvPr>
          <p:cNvSpPr/>
          <p:nvPr/>
        </p:nvSpPr>
        <p:spPr bwMode="auto">
          <a:xfrm>
            <a:off x="5580000" y="5104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err="1">
                <a:ln>
                  <a:noFill/>
                </a:ln>
                <a:solidFill>
                  <a:prstClr val="black"/>
                </a:solidFill>
                <a:effectLst/>
                <a:uLnTx/>
                <a:uFillTx/>
                <a:latin typeface="Arial" charset="0"/>
                <a:ea typeface="+mn-ea"/>
                <a:cs typeface="+mn-cs"/>
              </a:rPr>
              <a:t>Bildbe-arbeitung</a:t>
            </a:r>
            <a:endParaRPr kumimoji="0" lang="de-CH"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5" name="Rechteck 44">
            <a:extLst>
              <a:ext uri="{FF2B5EF4-FFF2-40B4-BE49-F238E27FC236}">
                <a16:creationId xmlns:a16="http://schemas.microsoft.com/office/drawing/2014/main" id="{437A3E85-98FA-C54B-9072-7B5F48CCEF25}"/>
              </a:ext>
            </a:extLst>
          </p:cNvPr>
          <p:cNvSpPr/>
          <p:nvPr/>
        </p:nvSpPr>
        <p:spPr bwMode="auto">
          <a:xfrm>
            <a:off x="7200000" y="5104800"/>
            <a:ext cx="1332000" cy="648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horz" wrap="square" lIns="54000" tIns="45720" rIns="5400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Rollenspiel</a:t>
            </a:r>
          </a:p>
        </p:txBody>
      </p:sp>
      <p:sp>
        <p:nvSpPr>
          <p:cNvPr id="2" name="Datumsplatzhalter 1"/>
          <p:cNvSpPr>
            <a:spLocks noGrp="1"/>
          </p:cNvSpPr>
          <p:nvPr>
            <p:ph type="dt" sz="half" idx="10"/>
          </p:nvPr>
        </p:nvSpPr>
        <p:spPr/>
        <p:txBody>
          <a:bodyPr/>
          <a:lstStyle/>
          <a:p>
            <a:pPr>
              <a:defRPr/>
            </a:pPr>
            <a:r>
              <a:rPr lang="de-DE" smtClean="0"/>
              <a:t>29.06.2021</a:t>
            </a:r>
            <a:endParaRPr lang="de-CH"/>
          </a:p>
        </p:txBody>
      </p:sp>
      <p:sp>
        <p:nvSpPr>
          <p:cNvPr id="4" name="Fußzeilenplatzhalter 3"/>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377869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3EAEDB0-C847-B048-AAEA-D8E7442F90F3}"/>
              </a:ext>
            </a:extLst>
          </p:cNvPr>
          <p:cNvSpPr>
            <a:spLocks noGrp="1"/>
          </p:cNvSpPr>
          <p:nvPr>
            <p:ph type="title"/>
          </p:nvPr>
        </p:nvSpPr>
        <p:spPr/>
        <p:txBody>
          <a:bodyPr/>
          <a:lstStyle/>
          <a:p>
            <a:r>
              <a:rPr lang="de-CH" dirty="0" smtClean="0"/>
              <a:t>B | Formen von Beurteilungsinstrumenten</a:t>
            </a:r>
            <a:endParaRPr lang="de-CH" dirty="0"/>
          </a:p>
        </p:txBody>
      </p:sp>
      <p:sp>
        <p:nvSpPr>
          <p:cNvPr id="2" name="Foliennummernplatzhalter 1">
            <a:extLst>
              <a:ext uri="{FF2B5EF4-FFF2-40B4-BE49-F238E27FC236}">
                <a16:creationId xmlns:a16="http://schemas.microsoft.com/office/drawing/2014/main" id="{E1A8D3DD-D445-074B-906B-107DB7DCD1D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EF9B2-65A3-4A9C-B569-B7D19C114458}"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Textfeld 2">
            <a:extLst>
              <a:ext uri="{FF2B5EF4-FFF2-40B4-BE49-F238E27FC236}">
                <a16:creationId xmlns:a16="http://schemas.microsoft.com/office/drawing/2014/main" id="{2BCC9496-970B-4043-BE72-035E51F98849}"/>
              </a:ext>
            </a:extLst>
          </p:cNvPr>
          <p:cNvSpPr txBox="1"/>
          <p:nvPr/>
        </p:nvSpPr>
        <p:spPr>
          <a:xfrm>
            <a:off x="568325" y="1988840"/>
            <a:ext cx="8231832" cy="2123658"/>
          </a:xfrm>
          <a:prstGeom prst="rect">
            <a:avLst/>
          </a:prstGeom>
          <a:noFill/>
        </p:spPr>
        <p:txBody>
          <a:bodyPr wrap="square" rtlCol="0">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charset="0"/>
                <a:ea typeface="+mn-ea"/>
                <a:cs typeface="+mn-cs"/>
              </a:rPr>
              <a:t>Es stehen – passend zu Akkordeon A – modellhafte Formen von Beurteilungsinstrumenten zur </a:t>
            </a:r>
            <a:r>
              <a:rPr kumimoji="0" lang="de-CH" sz="2000" b="0" i="0" u="none" strike="noStrike" kern="1200" cap="none" spc="0" normalizeH="0" baseline="0" noProof="0" dirty="0" smtClean="0">
                <a:ln>
                  <a:noFill/>
                </a:ln>
                <a:solidFill>
                  <a:prstClr val="black"/>
                </a:solidFill>
                <a:effectLst/>
                <a:uLnTx/>
                <a:uFillTx/>
                <a:latin typeface="Arial" charset="0"/>
                <a:ea typeface="+mn-ea"/>
                <a:cs typeface="+mn-cs"/>
              </a:rPr>
              <a:t>Selbst-, </a:t>
            </a:r>
            <a:r>
              <a:rPr kumimoji="0" lang="de-CH" sz="2000" b="0" i="0" u="none" strike="noStrike" kern="1200" cap="none" spc="0" normalizeH="0" baseline="0" noProof="0" dirty="0">
                <a:ln>
                  <a:noFill/>
                </a:ln>
                <a:solidFill>
                  <a:prstClr val="black"/>
                </a:solidFill>
                <a:effectLst/>
                <a:uLnTx/>
                <a:uFillTx/>
                <a:latin typeface="Arial" charset="0"/>
                <a:ea typeface="+mn-ea"/>
                <a:cs typeface="+mn-cs"/>
              </a:rPr>
              <a:t>Peer- und Fremdbeurteilung zur Verfügung. </a:t>
            </a:r>
          </a:p>
          <a:p>
            <a:pPr lvl="0">
              <a:lnSpc>
                <a:spcPct val="110000"/>
              </a:lnSpc>
              <a:defRPr/>
            </a:pPr>
            <a:r>
              <a:rPr kumimoji="0" lang="de-CH" sz="2000" b="0" i="0" u="none" strike="noStrike" kern="1200" cap="none" spc="0" normalizeH="0" baseline="0" noProof="0" dirty="0">
                <a:ln>
                  <a:noFill/>
                </a:ln>
                <a:solidFill>
                  <a:prstClr val="black"/>
                </a:solidFill>
                <a:effectLst/>
                <a:uLnTx/>
                <a:uFillTx/>
                <a:latin typeface="Arial" charset="0"/>
                <a:ea typeface="+mn-ea"/>
                <a:cs typeface="+mn-cs"/>
              </a:rPr>
              <a:t>Sie können als  Ausgangspunkt dienen für eigene Instrumente, die an den Unterrichtskontext und/oder an den Zyklus angepasst werden </a:t>
            </a:r>
            <a:r>
              <a:rPr lang="de-CH" sz="2000" b="0" dirty="0" smtClean="0">
                <a:solidFill>
                  <a:prstClr val="black"/>
                </a:solidFill>
              </a:rPr>
              <a:t>müssen.</a:t>
            </a:r>
            <a:endParaRPr kumimoji="0" lang="de-CH" sz="20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11" name="Gruppieren 10">
            <a:extLst>
              <a:ext uri="{FF2B5EF4-FFF2-40B4-BE49-F238E27FC236}">
                <a16:creationId xmlns:a16="http://schemas.microsoft.com/office/drawing/2014/main" id="{C46B170F-A644-8B48-8479-0EBDDCB5C88D}"/>
              </a:ext>
            </a:extLst>
          </p:cNvPr>
          <p:cNvGrpSpPr>
            <a:grpSpLocks noChangeAspect="1"/>
          </p:cNvGrpSpPr>
          <p:nvPr/>
        </p:nvGrpSpPr>
        <p:grpSpPr>
          <a:xfrm>
            <a:off x="689020" y="4149080"/>
            <a:ext cx="4168580" cy="1872208"/>
            <a:chOff x="5564822" y="4939212"/>
            <a:chExt cx="2404683" cy="1080000"/>
          </a:xfrm>
        </p:grpSpPr>
        <p:pic>
          <p:nvPicPr>
            <p:cNvPr id="12" name="Grafik 11">
              <a:hlinkClick r:id="rId3"/>
              <a:extLst>
                <a:ext uri="{FF2B5EF4-FFF2-40B4-BE49-F238E27FC236}">
                  <a16:creationId xmlns:a16="http://schemas.microsoft.com/office/drawing/2014/main" id="{1A40891E-63DC-7E4D-BE6C-C9B5A3365943}"/>
                </a:ext>
              </a:extLst>
            </p:cNvPr>
            <p:cNvPicPr>
              <a:picLocks noChangeAspect="1"/>
            </p:cNvPicPr>
            <p:nvPr/>
          </p:nvPicPr>
          <p:blipFill>
            <a:blip r:embed="rId4"/>
            <a:stretch>
              <a:fillRect/>
            </a:stretch>
          </p:blipFill>
          <p:spPr>
            <a:xfrm>
              <a:off x="5564822" y="4939212"/>
              <a:ext cx="763185" cy="1080000"/>
            </a:xfrm>
            <a:prstGeom prst="rect">
              <a:avLst/>
            </a:prstGeom>
          </p:spPr>
        </p:pic>
        <p:pic>
          <p:nvPicPr>
            <p:cNvPr id="13" name="Grafik 12">
              <a:hlinkClick r:id="rId5"/>
              <a:extLst>
                <a:ext uri="{FF2B5EF4-FFF2-40B4-BE49-F238E27FC236}">
                  <a16:creationId xmlns:a16="http://schemas.microsoft.com/office/drawing/2014/main" id="{284099CA-E05F-F448-AA3C-6F3F72F15843}"/>
                </a:ext>
              </a:extLst>
            </p:cNvPr>
            <p:cNvPicPr>
              <a:picLocks noChangeAspect="1"/>
            </p:cNvPicPr>
            <p:nvPr/>
          </p:nvPicPr>
          <p:blipFill>
            <a:blip r:embed="rId6"/>
            <a:stretch>
              <a:fillRect/>
            </a:stretch>
          </p:blipFill>
          <p:spPr>
            <a:xfrm>
              <a:off x="7206320" y="4939212"/>
              <a:ext cx="763185" cy="1080000"/>
            </a:xfrm>
            <a:prstGeom prst="rect">
              <a:avLst/>
            </a:prstGeom>
          </p:spPr>
        </p:pic>
        <p:pic>
          <p:nvPicPr>
            <p:cNvPr id="14" name="Grafik 13">
              <a:hlinkClick r:id="rId7"/>
              <a:extLst>
                <a:ext uri="{FF2B5EF4-FFF2-40B4-BE49-F238E27FC236}">
                  <a16:creationId xmlns:a16="http://schemas.microsoft.com/office/drawing/2014/main" id="{B5CB83DA-935A-3446-99E3-43625A00A9EC}"/>
                </a:ext>
              </a:extLst>
            </p:cNvPr>
            <p:cNvPicPr>
              <a:picLocks noChangeAspect="1"/>
            </p:cNvPicPr>
            <p:nvPr/>
          </p:nvPicPr>
          <p:blipFill>
            <a:blip r:embed="rId8"/>
            <a:stretch>
              <a:fillRect/>
            </a:stretch>
          </p:blipFill>
          <p:spPr>
            <a:xfrm>
              <a:off x="6385571" y="4939212"/>
              <a:ext cx="763185" cy="1080000"/>
            </a:xfrm>
            <a:prstGeom prst="rect">
              <a:avLst/>
            </a:prstGeom>
          </p:spPr>
        </p:pic>
      </p:gr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204371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A4201FC-A4B9-E14F-8489-9DD9CCBC0653}"/>
              </a:ext>
            </a:extLst>
          </p:cNvPr>
          <p:cNvSpPr>
            <a:spLocks noGrp="1"/>
          </p:cNvSpPr>
          <p:nvPr>
            <p:ph type="title"/>
          </p:nvPr>
        </p:nvSpPr>
        <p:spPr/>
        <p:txBody>
          <a:bodyPr/>
          <a:lstStyle/>
          <a:p>
            <a:r>
              <a:rPr lang="de-CH" dirty="0"/>
              <a:t>Das Modell-Prinzip  </a:t>
            </a:r>
          </a:p>
        </p:txBody>
      </p:sp>
      <p:sp>
        <p:nvSpPr>
          <p:cNvPr id="4" name="Foliennummernplatzhalter 3">
            <a:extLst>
              <a:ext uri="{FF2B5EF4-FFF2-40B4-BE49-F238E27FC236}">
                <a16:creationId xmlns:a16="http://schemas.microsoft.com/office/drawing/2014/main" id="{92A4C4D1-8AE0-1948-9DEF-9C18B9574A7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30AA3C-CB99-48F8-97CB-83F467B36BBF}"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Textfeld 4">
            <a:extLst>
              <a:ext uri="{FF2B5EF4-FFF2-40B4-BE49-F238E27FC236}">
                <a16:creationId xmlns:a16="http://schemas.microsoft.com/office/drawing/2014/main" id="{F427E9B5-B5B1-534C-A265-0231B7356FF8}"/>
              </a:ext>
            </a:extLst>
          </p:cNvPr>
          <p:cNvSpPr txBox="1"/>
          <p:nvPr/>
        </p:nvSpPr>
        <p:spPr>
          <a:xfrm>
            <a:off x="611560" y="2319818"/>
            <a:ext cx="8303840" cy="1905073"/>
          </a:xfrm>
          <a:prstGeom prst="rect">
            <a:avLst/>
          </a:prstGeom>
          <a:noFill/>
        </p:spPr>
        <p:txBody>
          <a:bodyPr wrap="square"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charset="0"/>
                <a:ea typeface="+mn-ea"/>
                <a:cs typeface="+mn-cs"/>
              </a:rPr>
              <a:t>Die Formen der Kompetenznachweise sind auf jeden Zyklus und auf jeden Fachbereich bzw. jedes Modul übertragbar. </a:t>
            </a: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de-CH" sz="2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rial" charset="0"/>
                <a:ea typeface="+mn-ea"/>
                <a:cs typeface="+mn-cs"/>
              </a:rPr>
              <a:t>Die Beurteilungsinstrumente sind Muster für die Entwicklung eigener Instrumente.</a:t>
            </a:r>
          </a:p>
        </p:txBody>
      </p:sp>
      <p:sp>
        <p:nvSpPr>
          <p:cNvPr id="2" name="Datumsplatzhalter 1"/>
          <p:cNvSpPr>
            <a:spLocks noGrp="1"/>
          </p:cNvSpPr>
          <p:nvPr>
            <p:ph type="dt" sz="half" idx="10"/>
          </p:nvPr>
        </p:nvSpPr>
        <p:spPr/>
        <p:txBody>
          <a:bodyPr/>
          <a:lstStyle/>
          <a:p>
            <a:pPr>
              <a:defRPr/>
            </a:pPr>
            <a:r>
              <a:rPr lang="de-DE" smtClean="0"/>
              <a:t>29.06.2021</a:t>
            </a:r>
            <a:endParaRPr lang="de-CH"/>
          </a:p>
        </p:txBody>
      </p:sp>
      <p:sp>
        <p:nvSpPr>
          <p:cNvPr id="3" name="Fußzeilenplatzhalter 2"/>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517454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C | Fachliche Grundlagen</a:t>
            </a:r>
            <a:endParaRPr lang="de-CH" dirty="0"/>
          </a:p>
        </p:txBody>
      </p:sp>
      <p:sp>
        <p:nvSpPr>
          <p:cNvPr id="3" name="Inhaltsplatzhalter 2"/>
          <p:cNvSpPr>
            <a:spLocks noGrp="1"/>
          </p:cNvSpPr>
          <p:nvPr>
            <p:ph idx="1"/>
          </p:nvPr>
        </p:nvSpPr>
        <p:spPr/>
        <p:txBody>
          <a:bodyPr/>
          <a:lstStyle/>
          <a:p>
            <a:pPr marL="0" indent="0">
              <a:buNone/>
            </a:pPr>
            <a:r>
              <a:rPr lang="de-CH" dirty="0"/>
              <a:t>In Zusammenarbeit mit der </a:t>
            </a:r>
            <a:r>
              <a:rPr lang="de-CH" dirty="0" smtClean="0"/>
              <a:t>PHTG </a:t>
            </a:r>
            <a:r>
              <a:rPr lang="de-CH" dirty="0"/>
              <a:t>drei Beiträge. Dazu digitale Vertiefungsangebote auf der Plattform Ilias (vgl. </a:t>
            </a:r>
            <a:r>
              <a:rPr lang="de-CH" dirty="0" smtClean="0"/>
              <a:t>Zugangsmail SL).</a:t>
            </a: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Grafik 5">
            <a:hlinkClick r:id="rId3"/>
          </p:cNvPr>
          <p:cNvPicPr>
            <a:picLocks noChangeAspect="1"/>
          </p:cNvPicPr>
          <p:nvPr/>
        </p:nvPicPr>
        <p:blipFill>
          <a:blip r:embed="rId4"/>
          <a:stretch>
            <a:fillRect/>
          </a:stretch>
        </p:blipFill>
        <p:spPr>
          <a:xfrm>
            <a:off x="6150301" y="2975484"/>
            <a:ext cx="2304256" cy="3261828"/>
          </a:xfrm>
          <a:prstGeom prst="rect">
            <a:avLst/>
          </a:prstGeom>
        </p:spPr>
      </p:pic>
      <p:pic>
        <p:nvPicPr>
          <p:cNvPr id="7" name="Grafik 6">
            <a:hlinkClick r:id="rId5"/>
          </p:cNvPr>
          <p:cNvPicPr>
            <a:picLocks noChangeAspect="1"/>
          </p:cNvPicPr>
          <p:nvPr/>
        </p:nvPicPr>
        <p:blipFill>
          <a:blip r:embed="rId6"/>
          <a:stretch>
            <a:fillRect/>
          </a:stretch>
        </p:blipFill>
        <p:spPr>
          <a:xfrm>
            <a:off x="683568" y="2975484"/>
            <a:ext cx="2304000" cy="3261456"/>
          </a:xfrm>
          <a:prstGeom prst="rect">
            <a:avLst/>
          </a:prstGeom>
        </p:spPr>
      </p:pic>
      <p:pic>
        <p:nvPicPr>
          <p:cNvPr id="8" name="Grafik 7">
            <a:hlinkClick r:id="rId7"/>
          </p:cNvPr>
          <p:cNvPicPr>
            <a:picLocks noChangeAspect="1"/>
          </p:cNvPicPr>
          <p:nvPr/>
        </p:nvPicPr>
        <p:blipFill>
          <a:blip r:embed="rId8"/>
          <a:stretch>
            <a:fillRect/>
          </a:stretch>
        </p:blipFill>
        <p:spPr>
          <a:xfrm>
            <a:off x="3416934" y="2985530"/>
            <a:ext cx="2304000" cy="3251410"/>
          </a:xfrm>
          <a:prstGeom prst="rect">
            <a:avLst/>
          </a:prstGeom>
        </p:spPr>
      </p:pic>
      <p:sp>
        <p:nvSpPr>
          <p:cNvPr id="5" name="Datumsplatzhalter 4"/>
          <p:cNvSpPr>
            <a:spLocks noGrp="1"/>
          </p:cNvSpPr>
          <p:nvPr>
            <p:ph type="dt" sz="half" idx="10"/>
          </p:nvPr>
        </p:nvSpPr>
        <p:spPr/>
        <p:txBody>
          <a:bodyPr/>
          <a:lstStyle/>
          <a:p>
            <a:pPr>
              <a:defRPr/>
            </a:pPr>
            <a:r>
              <a:rPr lang="de-DE" smtClean="0"/>
              <a:t>29.06.2021</a:t>
            </a:r>
            <a:endParaRPr lang="de-CH"/>
          </a:p>
        </p:txBody>
      </p:sp>
      <p:sp>
        <p:nvSpPr>
          <p:cNvPr id="9" name="Fußzeilenplatzhalter 8"/>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057472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 | Vertiefung kantonale Grundlagen</a:t>
            </a:r>
          </a:p>
        </p:txBody>
      </p:sp>
      <p:sp>
        <p:nvSpPr>
          <p:cNvPr id="3" name="Inhaltsplatzhalter 2"/>
          <p:cNvSpPr>
            <a:spLocks noGrp="1"/>
          </p:cNvSpPr>
          <p:nvPr>
            <p:ph idx="1"/>
          </p:nvPr>
        </p:nvSpPr>
        <p:spPr/>
        <p:txBody>
          <a:bodyPr/>
          <a:lstStyle/>
          <a:p>
            <a:pPr marL="0" indent="0">
              <a:buNone/>
            </a:pPr>
            <a:r>
              <a:rPr lang="de-CH" sz="1500" dirty="0"/>
              <a:t>Ausgewählte Aspekte der kantonalen </a:t>
            </a:r>
            <a:r>
              <a:rPr lang="de-CH" sz="1500" dirty="0" smtClean="0"/>
              <a:t>Beurteilungsgrundlagen:</a:t>
            </a:r>
            <a:endParaRPr lang="de-CH" sz="1500" dirty="0"/>
          </a:p>
          <a:p>
            <a:r>
              <a:rPr lang="de-CH" sz="1500" dirty="0" smtClean="0"/>
              <a:t>Standortgespräch</a:t>
            </a:r>
          </a:p>
          <a:p>
            <a:r>
              <a:rPr lang="de-CH" sz="1500" dirty="0" smtClean="0"/>
              <a:t>Gesamtbeurteilung der Fachleistungen im Zeugnis</a:t>
            </a:r>
          </a:p>
          <a:p>
            <a:r>
              <a:rPr lang="de-CH" sz="1500" dirty="0" smtClean="0"/>
              <a:t>Lern-, Arbeits- und Sozialverhalten</a:t>
            </a:r>
          </a:p>
          <a:p>
            <a:r>
              <a:rPr lang="de-CH" sz="1500" dirty="0" smtClean="0"/>
              <a:t>Natur und Technik im 3. Zyklus</a:t>
            </a:r>
          </a:p>
          <a:p>
            <a:r>
              <a:rPr lang="de-CH" sz="1500" dirty="0" smtClean="0"/>
              <a:t>Kompetenzbasiert Lernziele</a:t>
            </a:r>
            <a:endParaRPr lang="de-CH" sz="1500" dirty="0"/>
          </a:p>
          <a:p>
            <a:pPr marL="0" indent="0">
              <a:buNone/>
            </a:pPr>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Datumsplatzhalter 8"/>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700" b="0" i="0" u="none" strike="noStrike" kern="1200" cap="none" spc="0" normalizeH="0" baseline="0" noProof="0" smtClean="0">
                <a:ln>
                  <a:noFill/>
                </a:ln>
                <a:solidFill>
                  <a:prstClr val="black"/>
                </a:solidFill>
                <a:effectLst/>
                <a:uLnTx/>
                <a:uFillTx/>
                <a:latin typeface="Arial" charset="0"/>
                <a:ea typeface="+mn-ea"/>
                <a:cs typeface="+mn-cs"/>
              </a:rPr>
              <a:t>29.06.2021</a:t>
            </a:r>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700" b="0" i="0" u="none" strike="noStrike" kern="1200" cap="none" spc="0" normalizeH="0" baseline="0" noProof="0" smtClean="0">
                <a:ln>
                  <a:noFill/>
                </a:ln>
                <a:solidFill>
                  <a:prstClr val="black"/>
                </a:solidFill>
                <a:effectLst/>
                <a:uLnTx/>
                <a:uFillTx/>
                <a:latin typeface="Arial" charset="0"/>
                <a:ea typeface="+mn-ea"/>
                <a:cs typeface="+mn-cs"/>
              </a:rPr>
              <a:t>Beurteilung ab Schuljahr 2021/22, Lehrpersonen </a:t>
            </a:r>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5" name="Grafik 14">
            <a:hlinkClick r:id="rId3"/>
          </p:cNvPr>
          <p:cNvPicPr>
            <a:picLocks noChangeAspect="1"/>
          </p:cNvPicPr>
          <p:nvPr/>
        </p:nvPicPr>
        <p:blipFill>
          <a:blip r:embed="rId4"/>
          <a:stretch>
            <a:fillRect/>
          </a:stretch>
        </p:blipFill>
        <p:spPr>
          <a:xfrm>
            <a:off x="3888887" y="4001963"/>
            <a:ext cx="1584000" cy="2235349"/>
          </a:xfrm>
          <a:prstGeom prst="rect">
            <a:avLst/>
          </a:prstGeom>
        </p:spPr>
      </p:pic>
      <p:pic>
        <p:nvPicPr>
          <p:cNvPr id="16" name="Grafik 15">
            <a:hlinkClick r:id="rId5"/>
          </p:cNvPr>
          <p:cNvPicPr>
            <a:picLocks noChangeAspect="1"/>
          </p:cNvPicPr>
          <p:nvPr/>
        </p:nvPicPr>
        <p:blipFill>
          <a:blip r:embed="rId6"/>
          <a:stretch>
            <a:fillRect/>
          </a:stretch>
        </p:blipFill>
        <p:spPr>
          <a:xfrm>
            <a:off x="5557520" y="4001963"/>
            <a:ext cx="1584000" cy="2235349"/>
          </a:xfrm>
          <a:prstGeom prst="rect">
            <a:avLst/>
          </a:prstGeom>
        </p:spPr>
      </p:pic>
      <p:pic>
        <p:nvPicPr>
          <p:cNvPr id="17" name="Grafik 16">
            <a:hlinkClick r:id="rId7"/>
          </p:cNvPr>
          <p:cNvPicPr>
            <a:picLocks noChangeAspect="1"/>
          </p:cNvPicPr>
          <p:nvPr/>
        </p:nvPicPr>
        <p:blipFill>
          <a:blip r:embed="rId8"/>
          <a:stretch>
            <a:fillRect/>
          </a:stretch>
        </p:blipFill>
        <p:spPr>
          <a:xfrm>
            <a:off x="7230944" y="4001966"/>
            <a:ext cx="1584000" cy="2235346"/>
          </a:xfrm>
          <a:prstGeom prst="rect">
            <a:avLst/>
          </a:prstGeom>
        </p:spPr>
      </p:pic>
      <p:pic>
        <p:nvPicPr>
          <p:cNvPr id="18" name="Grafik 17">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6958" y="3994792"/>
            <a:ext cx="1584000" cy="2242520"/>
          </a:xfrm>
          <a:prstGeom prst="rect">
            <a:avLst/>
          </a:prstGeom>
        </p:spPr>
      </p:pic>
      <p:pic>
        <p:nvPicPr>
          <p:cNvPr id="19" name="Grafik 18">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8325" y="3998067"/>
            <a:ext cx="1584000" cy="2239245"/>
          </a:xfrm>
          <a:prstGeom prst="rect">
            <a:avLst/>
          </a:prstGeom>
        </p:spPr>
      </p:pic>
    </p:spTree>
    <p:extLst>
      <p:ext uri="{BB962C8B-B14F-4D97-AF65-F5344CB8AC3E}">
        <p14:creationId xmlns:p14="http://schemas.microsoft.com/office/powerpoint/2010/main" val="463362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 | Abgestimmte Beurteilungskultur</a:t>
            </a:r>
            <a:endParaRPr lang="de-CH" dirty="0"/>
          </a:p>
        </p:txBody>
      </p:sp>
      <p:sp>
        <p:nvSpPr>
          <p:cNvPr id="3" name="Inhaltsplatzhalter 2"/>
          <p:cNvSpPr>
            <a:spLocks noGrp="1"/>
          </p:cNvSpPr>
          <p:nvPr>
            <p:ph idx="1"/>
          </p:nvPr>
        </p:nvSpPr>
        <p:spPr/>
        <p:txBody>
          <a:bodyPr/>
          <a:lstStyle/>
          <a:p>
            <a:pPr marL="0" indent="0">
              <a:buNone/>
            </a:pPr>
            <a:r>
              <a:rPr lang="de-CH" dirty="0" smtClean="0"/>
              <a:t>Weiterentwicklung </a:t>
            </a:r>
            <a:r>
              <a:rPr lang="de-CH" dirty="0"/>
              <a:t>einer abgestimmten </a:t>
            </a:r>
            <a:r>
              <a:rPr lang="de-CH" dirty="0" smtClean="0"/>
              <a:t>Beurteilungskultur gemäss § 20.</a:t>
            </a:r>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smtClean="0"/>
          </a:p>
          <a:p>
            <a:pPr marL="0" indent="0">
              <a:buNone/>
            </a:pPr>
            <a:endParaRPr lang="de-CH" dirty="0"/>
          </a:p>
          <a:p>
            <a:pPr marL="0" indent="0">
              <a:buNone/>
            </a:pPr>
            <a:endParaRPr lang="de-CH" dirty="0"/>
          </a:p>
          <a:p>
            <a:pPr marL="0" indent="0">
              <a:buNone/>
            </a:pPr>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5" name="Grafik 4">
            <a:hlinkClick r:id="rId3"/>
          </p:cNvPr>
          <p:cNvPicPr>
            <a:picLocks noChangeAspect="1"/>
          </p:cNvPicPr>
          <p:nvPr/>
        </p:nvPicPr>
        <p:blipFill>
          <a:blip r:embed="rId4"/>
          <a:stretch>
            <a:fillRect/>
          </a:stretch>
        </p:blipFill>
        <p:spPr>
          <a:xfrm>
            <a:off x="6552480" y="2926052"/>
            <a:ext cx="2340000" cy="3311260"/>
          </a:xfrm>
          <a:prstGeom prst="rect">
            <a:avLst/>
          </a:prstGeom>
        </p:spPr>
      </p:pic>
      <p:pic>
        <p:nvPicPr>
          <p:cNvPr id="6" name="Grafik 5">
            <a:hlinkClick r:id="rId5"/>
          </p:cNvPr>
          <p:cNvPicPr>
            <a:picLocks noChangeAspect="1"/>
          </p:cNvPicPr>
          <p:nvPr/>
        </p:nvPicPr>
        <p:blipFill>
          <a:blip r:embed="rId6"/>
          <a:stretch>
            <a:fillRect/>
          </a:stretch>
        </p:blipFill>
        <p:spPr>
          <a:xfrm>
            <a:off x="647824" y="2935099"/>
            <a:ext cx="2340000" cy="3302213"/>
          </a:xfrm>
          <a:prstGeom prst="rect">
            <a:avLst/>
          </a:prstGeom>
        </p:spPr>
      </p:pic>
      <p:pic>
        <p:nvPicPr>
          <p:cNvPr id="7" name="Grafik 6">
            <a:hlinkClick r:id="rId7"/>
          </p:cNvPr>
          <p:cNvPicPr>
            <a:picLocks noChangeAspect="1"/>
          </p:cNvPicPr>
          <p:nvPr/>
        </p:nvPicPr>
        <p:blipFill>
          <a:blip r:embed="rId8"/>
          <a:stretch>
            <a:fillRect/>
          </a:stretch>
        </p:blipFill>
        <p:spPr>
          <a:xfrm>
            <a:off x="3600152" y="2935099"/>
            <a:ext cx="2340000" cy="3302213"/>
          </a:xfrm>
          <a:prstGeom prst="rect">
            <a:avLst/>
          </a:prstGeom>
        </p:spPr>
      </p:pic>
      <p:sp>
        <p:nvSpPr>
          <p:cNvPr id="8" name="Datumsplatzhalter 7"/>
          <p:cNvSpPr>
            <a:spLocks noGrp="1"/>
          </p:cNvSpPr>
          <p:nvPr>
            <p:ph type="dt" sz="half" idx="10"/>
          </p:nvPr>
        </p:nvSpPr>
        <p:spPr/>
        <p:txBody>
          <a:bodyPr/>
          <a:lstStyle/>
          <a:p>
            <a:pPr>
              <a:defRPr/>
            </a:pPr>
            <a:r>
              <a:rPr lang="de-DE" smtClean="0"/>
              <a:t>29.06.2021</a:t>
            </a:r>
            <a:endParaRPr lang="de-CH"/>
          </a:p>
        </p:txBody>
      </p:sp>
      <p:sp>
        <p:nvSpPr>
          <p:cNvPr id="9" name="Fußzeilenplatzhalter 8"/>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068971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 | Abgestimmte Beurteilungskultur</a:t>
            </a:r>
          </a:p>
        </p:txBody>
      </p:sp>
      <p:sp>
        <p:nvSpPr>
          <p:cNvPr id="3" name="Inhaltsplatzhalter 2"/>
          <p:cNvSpPr>
            <a:spLocks noGrp="1"/>
          </p:cNvSpPr>
          <p:nvPr>
            <p:ph idx="1"/>
          </p:nvPr>
        </p:nvSpPr>
        <p:spPr/>
        <p:txBody>
          <a:bodyPr/>
          <a:lstStyle/>
          <a:p>
            <a:pPr marL="0" indent="0">
              <a:buNone/>
            </a:pPr>
            <a:r>
              <a:rPr lang="de-CH" dirty="0"/>
              <a:t>Dazu vier digitale </a:t>
            </a:r>
            <a:r>
              <a:rPr lang="de-CH" dirty="0" smtClean="0"/>
              <a:t>Vertiefungsangebote (Kurzvideos).</a:t>
            </a:r>
          </a:p>
          <a:p>
            <a:pPr marL="0" indent="0">
              <a:buNone/>
            </a:pPr>
            <a:endParaRPr lang="de-CH" dirty="0" smtClean="0"/>
          </a:p>
          <a:p>
            <a:pPr marL="0" indent="0">
              <a:buNone/>
            </a:pPr>
            <a:r>
              <a:rPr lang="de-CH" dirty="0" smtClean="0"/>
              <a:t>Vor </a:t>
            </a:r>
            <a:r>
              <a:rPr lang="de-CH" dirty="0"/>
              <a:t>dem </a:t>
            </a:r>
            <a:r>
              <a:rPr lang="de-CH" dirty="0" smtClean="0"/>
              <a:t>Hintergrund </a:t>
            </a:r>
            <a:r>
              <a:rPr lang="de-CH" dirty="0"/>
              <a:t>ihrer Teilnahme am Schulversuch Beurteilung berichten vier Schulleiter über ihre Erfahrungen hinsichtlich der </a:t>
            </a:r>
            <a:r>
              <a:rPr lang="de-CH" dirty="0" smtClean="0"/>
              <a:t>Weiterentwicklung </a:t>
            </a:r>
            <a:r>
              <a:rPr lang="de-CH" dirty="0"/>
              <a:t>einer abgestimmten Beurteilungskultur</a:t>
            </a:r>
            <a:r>
              <a:rPr lang="de-CH" dirty="0" smtClean="0"/>
              <a:t>.</a:t>
            </a:r>
          </a:p>
          <a:p>
            <a:pPr marL="0" indent="0">
              <a:buNone/>
            </a:pPr>
            <a:endParaRPr lang="de-CH" dirty="0"/>
          </a:p>
          <a:p>
            <a:pPr marL="182563" indent="-182563" defTabSz="809625"/>
            <a:r>
              <a:rPr lang="de-CH" dirty="0">
                <a:hlinkClick r:id="rId3"/>
              </a:rPr>
              <a:t>Bilanz</a:t>
            </a:r>
            <a:r>
              <a:rPr lang="de-CH" dirty="0"/>
              <a:t> </a:t>
            </a:r>
            <a:r>
              <a:rPr lang="de-CH" dirty="0" smtClean="0"/>
              <a:t>(3:51)</a:t>
            </a:r>
          </a:p>
          <a:p>
            <a:pPr marL="182563" indent="-182563"/>
            <a:r>
              <a:rPr lang="de-CH" dirty="0" smtClean="0">
                <a:hlinkClick r:id="rId4"/>
              </a:rPr>
              <a:t>Bewährtes</a:t>
            </a:r>
            <a:r>
              <a:rPr lang="de-CH" dirty="0" smtClean="0"/>
              <a:t> (3:16)</a:t>
            </a:r>
          </a:p>
          <a:p>
            <a:pPr marL="182563" indent="-182563"/>
            <a:r>
              <a:rPr lang="de-CH" dirty="0" smtClean="0">
                <a:hlinkClick r:id="rId5"/>
              </a:rPr>
              <a:t>Mehrwert</a:t>
            </a:r>
            <a:r>
              <a:rPr lang="de-CH" dirty="0" smtClean="0"/>
              <a:t> (2:55)</a:t>
            </a:r>
          </a:p>
          <a:p>
            <a:pPr marL="182563" indent="-182563"/>
            <a:r>
              <a:rPr lang="de-CH" dirty="0" smtClean="0">
                <a:hlinkClick r:id="rId6"/>
              </a:rPr>
              <a:t>Stolpersteine</a:t>
            </a:r>
            <a:r>
              <a:rPr lang="de-CH" dirty="0" smtClean="0"/>
              <a:t> (3:49)</a:t>
            </a:r>
          </a:p>
          <a:p>
            <a:endParaRPr lang="de-CH" dirty="0"/>
          </a:p>
          <a:p>
            <a:endParaRPr lang="de-CH" dirty="0" smtClean="0"/>
          </a:p>
          <a:p>
            <a:endParaRPr lang="de-CH" dirty="0" smtClean="0"/>
          </a:p>
          <a:p>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pic>
        <p:nvPicPr>
          <p:cNvPr id="7" name="Grafik 6"/>
          <p:cNvPicPr>
            <a:picLocks noChangeAspect="1"/>
          </p:cNvPicPr>
          <p:nvPr/>
        </p:nvPicPr>
        <p:blipFill>
          <a:blip r:embed="rId7"/>
          <a:stretch>
            <a:fillRect/>
          </a:stretch>
        </p:blipFill>
        <p:spPr>
          <a:xfrm>
            <a:off x="3093290" y="4149080"/>
            <a:ext cx="1420474" cy="1584000"/>
          </a:xfrm>
          <a:prstGeom prst="rect">
            <a:avLst/>
          </a:prstGeom>
        </p:spPr>
      </p:pic>
      <p:pic>
        <p:nvPicPr>
          <p:cNvPr id="9" name="Grafik 8"/>
          <p:cNvPicPr>
            <a:picLocks noChangeAspect="1"/>
          </p:cNvPicPr>
          <p:nvPr/>
        </p:nvPicPr>
        <p:blipFill>
          <a:blip r:embed="rId8"/>
          <a:stretch>
            <a:fillRect/>
          </a:stretch>
        </p:blipFill>
        <p:spPr>
          <a:xfrm>
            <a:off x="4555423" y="4150050"/>
            <a:ext cx="1420474" cy="1584000"/>
          </a:xfrm>
          <a:prstGeom prst="rect">
            <a:avLst/>
          </a:prstGeom>
        </p:spPr>
      </p:pic>
      <p:pic>
        <p:nvPicPr>
          <p:cNvPr id="10" name="Grafik 9"/>
          <p:cNvPicPr>
            <a:picLocks noChangeAspect="1"/>
          </p:cNvPicPr>
          <p:nvPr/>
        </p:nvPicPr>
        <p:blipFill>
          <a:blip r:embed="rId9"/>
          <a:stretch>
            <a:fillRect/>
          </a:stretch>
        </p:blipFill>
        <p:spPr>
          <a:xfrm>
            <a:off x="6012160" y="4149080"/>
            <a:ext cx="1422000" cy="1581884"/>
          </a:xfrm>
          <a:prstGeom prst="rect">
            <a:avLst/>
          </a:prstGeom>
        </p:spPr>
      </p:pic>
      <p:pic>
        <p:nvPicPr>
          <p:cNvPr id="11" name="Grafik 10"/>
          <p:cNvPicPr>
            <a:picLocks noChangeAspect="1"/>
          </p:cNvPicPr>
          <p:nvPr/>
        </p:nvPicPr>
        <p:blipFill>
          <a:blip r:embed="rId10"/>
          <a:stretch>
            <a:fillRect/>
          </a:stretch>
        </p:blipFill>
        <p:spPr>
          <a:xfrm>
            <a:off x="7468577" y="4149081"/>
            <a:ext cx="1422000" cy="1581883"/>
          </a:xfrm>
          <a:prstGeom prst="rect">
            <a:avLst/>
          </a:prstGeom>
        </p:spPr>
      </p:pic>
    </p:spTree>
    <p:extLst>
      <p:ext uri="{BB962C8B-B14F-4D97-AF65-F5344CB8AC3E}">
        <p14:creationId xmlns:p14="http://schemas.microsoft.com/office/powerpoint/2010/main" val="3499532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Möglicher Ablauf</a:t>
            </a:r>
            <a:endParaRPr lang="de-CH"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2466647821"/>
              </p:ext>
            </p:extLst>
          </p:nvPr>
        </p:nvGraphicFramePr>
        <p:xfrm>
          <a:off x="568325" y="2270125"/>
          <a:ext cx="8347607" cy="3407539"/>
        </p:xfrm>
        <a:graphic>
          <a:graphicData uri="http://schemas.openxmlformats.org/drawingml/2006/table">
            <a:tbl>
              <a:tblPr firstRow="1" bandRow="1">
                <a:tableStyleId>{5C22544A-7EE6-4342-B048-85BDC9FD1C3A}</a:tableStyleId>
              </a:tblPr>
              <a:tblGrid>
                <a:gridCol w="1367816">
                  <a:extLst>
                    <a:ext uri="{9D8B030D-6E8A-4147-A177-3AD203B41FA5}">
                      <a16:colId xmlns:a16="http://schemas.microsoft.com/office/drawing/2014/main" val="1557880394"/>
                    </a:ext>
                  </a:extLst>
                </a:gridCol>
                <a:gridCol w="6979791">
                  <a:extLst>
                    <a:ext uri="{9D8B030D-6E8A-4147-A177-3AD203B41FA5}">
                      <a16:colId xmlns:a16="http://schemas.microsoft.com/office/drawing/2014/main" val="3988649925"/>
                    </a:ext>
                  </a:extLst>
                </a:gridCol>
              </a:tblGrid>
              <a:tr h="370840">
                <a:tc>
                  <a:txBody>
                    <a:bodyPr/>
                    <a:lstStyle/>
                    <a:p>
                      <a:endParaRPr lang="de-CH" dirty="0"/>
                    </a:p>
                  </a:txBody>
                  <a:tcPr marL="152924" marR="152924"/>
                </a:tc>
                <a:tc>
                  <a:txBody>
                    <a:bodyPr/>
                    <a:lstStyle/>
                    <a:p>
                      <a:endParaRPr lang="de-CH"/>
                    </a:p>
                  </a:txBody>
                  <a:tcPr marL="152924" marR="152924"/>
                </a:tc>
                <a:extLst>
                  <a:ext uri="{0D108BD9-81ED-4DB2-BD59-A6C34878D82A}">
                    <a16:rowId xmlns:a16="http://schemas.microsoft.com/office/drawing/2014/main" val="1242010490"/>
                  </a:ext>
                </a:extLst>
              </a:tr>
              <a:tr h="644019">
                <a:tc>
                  <a:txBody>
                    <a:bodyPr/>
                    <a:lstStyle/>
                    <a:p>
                      <a:r>
                        <a:rPr lang="de-CH" dirty="0" smtClean="0"/>
                        <a:t>30’</a:t>
                      </a:r>
                    </a:p>
                    <a:p>
                      <a:endParaRPr lang="de-CH" dirty="0"/>
                    </a:p>
                  </a:txBody>
                  <a:tcPr marL="152924" marR="152924"/>
                </a:tc>
                <a:tc>
                  <a:txBody>
                    <a:bodyPr/>
                    <a:lstStyle/>
                    <a:p>
                      <a:r>
                        <a:rPr lang="de-CH" dirty="0" smtClean="0"/>
                        <a:t>Eckwerte kantonale Beurteilungsgrundlagen</a:t>
                      </a:r>
                    </a:p>
                    <a:p>
                      <a:r>
                        <a:rPr lang="de-CH" dirty="0" smtClean="0"/>
                        <a:t>Überblick Handbuch Beurteilung</a:t>
                      </a:r>
                    </a:p>
                  </a:txBody>
                  <a:tcPr marL="152924" marR="152924"/>
                </a:tc>
                <a:extLst>
                  <a:ext uri="{0D108BD9-81ED-4DB2-BD59-A6C34878D82A}">
                    <a16:rowId xmlns:a16="http://schemas.microsoft.com/office/drawing/2014/main" val="3966537762"/>
                  </a:ext>
                </a:extLst>
              </a:tr>
              <a:tr h="370840">
                <a:tc>
                  <a:txBody>
                    <a:bodyPr/>
                    <a:lstStyle/>
                    <a:p>
                      <a:r>
                        <a:rPr lang="de-CH" dirty="0" smtClean="0"/>
                        <a:t>45’</a:t>
                      </a:r>
                      <a:endParaRPr lang="de-CH" dirty="0"/>
                    </a:p>
                  </a:txBody>
                  <a:tcPr marL="152924" marR="152924"/>
                </a:tc>
                <a:tc>
                  <a:txBody>
                    <a:bodyPr/>
                    <a:lstStyle/>
                    <a:p>
                      <a:r>
                        <a:rPr lang="de-CH" dirty="0" smtClean="0"/>
                        <a:t>Punktuelle Vertiefungen:</a:t>
                      </a:r>
                    </a:p>
                    <a:p>
                      <a:r>
                        <a:rPr lang="de-CH" dirty="0" smtClean="0"/>
                        <a:t>Gesamtbeurteilung, vielfältige Kompetenznachweise</a:t>
                      </a:r>
                    </a:p>
                  </a:txBody>
                  <a:tcPr marL="152924" marR="152924"/>
                </a:tc>
                <a:extLst>
                  <a:ext uri="{0D108BD9-81ED-4DB2-BD59-A6C34878D82A}">
                    <a16:rowId xmlns:a16="http://schemas.microsoft.com/office/drawing/2014/main" val="492051615"/>
                  </a:ext>
                </a:extLst>
              </a:tr>
              <a:tr h="370840">
                <a:tc>
                  <a:txBody>
                    <a:bodyPr/>
                    <a:lstStyle/>
                    <a:p>
                      <a:r>
                        <a:rPr lang="de-CH" dirty="0" smtClean="0"/>
                        <a:t>30’</a:t>
                      </a:r>
                      <a:endParaRPr lang="de-CH" dirty="0"/>
                    </a:p>
                  </a:txBody>
                  <a:tcPr marL="152924" marR="152924"/>
                </a:tc>
                <a:tc>
                  <a:txBody>
                    <a:bodyPr/>
                    <a:lstStyle/>
                    <a:p>
                      <a:r>
                        <a:rPr lang="de-CH" dirty="0" smtClean="0"/>
                        <a:t>Pause</a:t>
                      </a:r>
                      <a:endParaRPr lang="de-CH" dirty="0"/>
                    </a:p>
                  </a:txBody>
                  <a:tcPr marL="152924" marR="152924"/>
                </a:tc>
                <a:extLst>
                  <a:ext uri="{0D108BD9-81ED-4DB2-BD59-A6C34878D82A}">
                    <a16:rowId xmlns:a16="http://schemas.microsoft.com/office/drawing/2014/main" val="1566791990"/>
                  </a:ext>
                </a:extLst>
              </a:tr>
              <a:tr h="370840">
                <a:tc>
                  <a:txBody>
                    <a:bodyPr/>
                    <a:lstStyle/>
                    <a:p>
                      <a:r>
                        <a:rPr lang="de-CH" dirty="0" smtClean="0"/>
                        <a:t>45’</a:t>
                      </a:r>
                      <a:endParaRPr lang="de-CH" dirty="0"/>
                    </a:p>
                  </a:txBody>
                  <a:tcPr marL="152924" marR="152924"/>
                </a:tc>
                <a:tc>
                  <a:txBody>
                    <a:bodyPr/>
                    <a:lstStyle/>
                    <a:p>
                      <a:r>
                        <a:rPr lang="de-CH" dirty="0" smtClean="0"/>
                        <a:t>Punktuelle Vertiefungen:</a:t>
                      </a:r>
                    </a:p>
                    <a:p>
                      <a:r>
                        <a:rPr lang="de-CH" dirty="0" smtClean="0"/>
                        <a:t>Abgestimmte Beurteilungskultur, Gestaltungsspielraum</a:t>
                      </a:r>
                    </a:p>
                  </a:txBody>
                  <a:tcPr marL="152924" marR="152924"/>
                </a:tc>
                <a:extLst>
                  <a:ext uri="{0D108BD9-81ED-4DB2-BD59-A6C34878D82A}">
                    <a16:rowId xmlns:a16="http://schemas.microsoft.com/office/drawing/2014/main" val="1445223172"/>
                  </a:ext>
                </a:extLst>
              </a:tr>
              <a:tr h="370840">
                <a:tc>
                  <a:txBody>
                    <a:bodyPr/>
                    <a:lstStyle/>
                    <a:p>
                      <a:r>
                        <a:rPr lang="de-CH" dirty="0" smtClean="0"/>
                        <a:t>45’</a:t>
                      </a:r>
                      <a:endParaRPr lang="de-CH" dirty="0"/>
                    </a:p>
                  </a:txBody>
                  <a:tcPr marL="152924" marR="152924"/>
                </a:tc>
                <a:tc>
                  <a:txBody>
                    <a:bodyPr/>
                    <a:lstStyle/>
                    <a:p>
                      <a:r>
                        <a:rPr lang="de-CH" dirty="0" smtClean="0"/>
                        <a:t>WebQuest / Eintauchen in das Handbuch Beurteilung</a:t>
                      </a:r>
                      <a:endParaRPr lang="de-CH" dirty="0"/>
                    </a:p>
                  </a:txBody>
                  <a:tcPr marL="152924" marR="152924"/>
                </a:tc>
                <a:extLst>
                  <a:ext uri="{0D108BD9-81ED-4DB2-BD59-A6C34878D82A}">
                    <a16:rowId xmlns:a16="http://schemas.microsoft.com/office/drawing/2014/main" val="1792793275"/>
                  </a:ext>
                </a:extLst>
              </a:tr>
              <a:tr h="370840">
                <a:tc>
                  <a:txBody>
                    <a:bodyPr/>
                    <a:lstStyle/>
                    <a:p>
                      <a:r>
                        <a:rPr lang="de-CH" dirty="0" smtClean="0"/>
                        <a:t>15’</a:t>
                      </a:r>
                      <a:endParaRPr lang="de-CH" dirty="0"/>
                    </a:p>
                  </a:txBody>
                  <a:tcPr marL="152924" marR="152924"/>
                </a:tc>
                <a:tc>
                  <a:txBody>
                    <a:bodyPr/>
                    <a:lstStyle/>
                    <a:p>
                      <a:r>
                        <a:rPr lang="de-CH" dirty="0" smtClean="0"/>
                        <a:t>Varia</a:t>
                      </a:r>
                      <a:endParaRPr lang="de-CH" dirty="0"/>
                    </a:p>
                  </a:txBody>
                  <a:tcPr marL="152924" marR="152924"/>
                </a:tc>
                <a:extLst>
                  <a:ext uri="{0D108BD9-81ED-4DB2-BD59-A6C34878D82A}">
                    <a16:rowId xmlns:a16="http://schemas.microsoft.com/office/drawing/2014/main" val="2345465638"/>
                  </a:ext>
                </a:extLst>
              </a:tr>
            </a:tbl>
          </a:graphicData>
        </a:graphic>
      </p:graphicFrame>
      <p:sp>
        <p:nvSpPr>
          <p:cNvPr id="4" name="Datumsplatzhalter 3"/>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
        <p:nvSpPr>
          <p:cNvPr id="6" name="Foliennummernplatzhalter 5"/>
          <p:cNvSpPr>
            <a:spLocks noGrp="1"/>
          </p:cNvSpPr>
          <p:nvPr>
            <p:ph type="sldNum" sz="quarter" idx="12"/>
          </p:nvPr>
        </p:nvSpPr>
        <p:spPr/>
        <p:txBody>
          <a:bodyPr/>
          <a:lstStyle/>
          <a:p>
            <a:pPr>
              <a:defRPr/>
            </a:pPr>
            <a:fld id="{3C7F188E-57C0-4FE0-B0BA-925EA3B0EACD}" type="slidenum">
              <a:rPr lang="de-CH" smtClean="0"/>
              <a:pPr>
                <a:defRPr/>
              </a:pPr>
              <a:t>2</a:t>
            </a:fld>
            <a:endParaRPr lang="de-CH"/>
          </a:p>
        </p:txBody>
      </p:sp>
    </p:spTree>
    <p:extLst>
      <p:ext uri="{BB962C8B-B14F-4D97-AF65-F5344CB8AC3E}">
        <p14:creationId xmlns:p14="http://schemas.microsoft.com/office/powerpoint/2010/main" val="2892116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AFDB0-9613-B44E-B1B5-4D3322F368A7}"/>
              </a:ext>
            </a:extLst>
          </p:cNvPr>
          <p:cNvSpPr>
            <a:spLocks noGrp="1"/>
          </p:cNvSpPr>
          <p:nvPr>
            <p:ph type="title"/>
          </p:nvPr>
        </p:nvSpPr>
        <p:spPr>
          <a:xfrm>
            <a:off x="568325" y="1366838"/>
            <a:ext cx="8347075" cy="862012"/>
          </a:xfrm>
        </p:spPr>
        <p:txBody>
          <a:bodyPr wrap="square" anchor="t">
            <a:normAutofit/>
          </a:bodyPr>
          <a:lstStyle/>
          <a:p>
            <a:r>
              <a:rPr lang="de-CH" dirty="0" smtClean="0"/>
              <a:t>F | Reflexionsangebote</a:t>
            </a:r>
            <a:endParaRPr lang="de-CH" dirty="0"/>
          </a:p>
        </p:txBody>
      </p:sp>
      <p:pic>
        <p:nvPicPr>
          <p:cNvPr id="5" name="Grafik 4">
            <a:hlinkClick r:id="rId3"/>
            <a:extLst>
              <a:ext uri="{FF2B5EF4-FFF2-40B4-BE49-F238E27FC236}">
                <a16:creationId xmlns:a16="http://schemas.microsoft.com/office/drawing/2014/main" id="{1D55F0C4-A8A5-BD4B-83E0-E9EB1D9BF805}"/>
              </a:ext>
            </a:extLst>
          </p:cNvPr>
          <p:cNvPicPr>
            <a:picLocks noChangeAspect="1"/>
          </p:cNvPicPr>
          <p:nvPr/>
        </p:nvPicPr>
        <p:blipFill>
          <a:blip r:embed="rId4"/>
          <a:stretch>
            <a:fillRect/>
          </a:stretch>
        </p:blipFill>
        <p:spPr>
          <a:xfrm>
            <a:off x="611560" y="2060848"/>
            <a:ext cx="2814629" cy="3978275"/>
          </a:xfrm>
          <a:prstGeom prst="rect">
            <a:avLst/>
          </a:prstGeom>
          <a:noFill/>
        </p:spPr>
      </p:pic>
      <p:sp>
        <p:nvSpPr>
          <p:cNvPr id="10" name="Content Placeholder 3">
            <a:extLst>
              <a:ext uri="{FF2B5EF4-FFF2-40B4-BE49-F238E27FC236}">
                <a16:creationId xmlns:a16="http://schemas.microsoft.com/office/drawing/2014/main" id="{2171AD90-4955-4FEC-A14F-94FEA0161CB5}"/>
              </a:ext>
            </a:extLst>
          </p:cNvPr>
          <p:cNvSpPr>
            <a:spLocks noGrp="1"/>
          </p:cNvSpPr>
          <p:nvPr>
            <p:ph sz="half" idx="2"/>
          </p:nvPr>
        </p:nvSpPr>
        <p:spPr>
          <a:xfrm>
            <a:off x="3923929" y="2276872"/>
            <a:ext cx="4991472" cy="3978275"/>
          </a:xfrm>
        </p:spPr>
        <p:txBody>
          <a:bodyPr wrap="square" anchor="t">
            <a:normAutofit/>
          </a:bodyPr>
          <a:lstStyle/>
          <a:p>
            <a:pPr marL="0" indent="0">
              <a:lnSpc>
                <a:spcPct val="120000"/>
              </a:lnSpc>
              <a:buNone/>
            </a:pPr>
            <a:r>
              <a:rPr lang="de-CH" sz="2000" dirty="0"/>
              <a:t>Die Angebote im Akkordeon F geben konkrete Anregungen, wie mit den Materialien aus dem Handbuch im Rahmen von Weiterbildungen gearbeitet werden kann.</a:t>
            </a:r>
          </a:p>
        </p:txBody>
      </p:sp>
      <p:sp>
        <p:nvSpPr>
          <p:cNvPr id="3" name="Foliennummernplatzhalter 2">
            <a:extLst>
              <a:ext uri="{FF2B5EF4-FFF2-40B4-BE49-F238E27FC236}">
                <a16:creationId xmlns:a16="http://schemas.microsoft.com/office/drawing/2014/main" id="{48740E14-F93B-6C4D-9AAF-7BFE6BB10C0D}"/>
              </a:ext>
            </a:extLst>
          </p:cNvPr>
          <p:cNvSpPr>
            <a:spLocks noGrp="1"/>
          </p:cNvSpPr>
          <p:nvPr>
            <p:ph type="sldNum" sz="quarter" idx="12"/>
          </p:nvPr>
        </p:nvSpPr>
        <p:spPr>
          <a:xfrm>
            <a:off x="7010400" y="6324600"/>
            <a:ext cx="1905000" cy="311150"/>
          </a:xfrm>
        </p:spPr>
        <p:txBody>
          <a:bodyPr wrap="square" anchor="t">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2C0C2A4C-E5E2-4BDF-B25C-34D8951DC374}"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20</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963589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2171AD90-4955-4FEC-A14F-94FEA0161CB5}"/>
              </a:ext>
            </a:extLst>
          </p:cNvPr>
          <p:cNvSpPr>
            <a:spLocks noGrp="1"/>
          </p:cNvSpPr>
          <p:nvPr>
            <p:ph sz="half" idx="2"/>
          </p:nvPr>
        </p:nvSpPr>
        <p:spPr>
          <a:xfrm>
            <a:off x="581648" y="1628800"/>
            <a:ext cx="8333752" cy="432048"/>
          </a:xfrm>
        </p:spPr>
        <p:txBody>
          <a:bodyPr/>
          <a:lstStyle/>
          <a:p>
            <a:pPr marL="0" indent="0">
              <a:lnSpc>
                <a:spcPct val="110000"/>
              </a:lnSpc>
              <a:buNone/>
            </a:pPr>
            <a:r>
              <a:rPr lang="de-CH" sz="2000" dirty="0"/>
              <a:t>Alle Angebote sind nach derselben Struktur aufgebaut.</a:t>
            </a:r>
          </a:p>
        </p:txBody>
      </p:sp>
      <p:sp>
        <p:nvSpPr>
          <p:cNvPr id="3" name="Foliennummernplatzhalter 2">
            <a:extLst>
              <a:ext uri="{FF2B5EF4-FFF2-40B4-BE49-F238E27FC236}">
                <a16:creationId xmlns:a16="http://schemas.microsoft.com/office/drawing/2014/main" id="{48740E14-F93B-6C4D-9AAF-7BFE6BB10C0D}"/>
              </a:ext>
            </a:extLst>
          </p:cNvPr>
          <p:cNvSpPr>
            <a:spLocks noGrp="1"/>
          </p:cNvSpPr>
          <p:nvPr>
            <p:ph type="sldNum" sz="quarter" idx="12"/>
          </p:nvPr>
        </p:nvSpPr>
        <p:spPr>
          <a:xfrm>
            <a:off x="7010400" y="6324600"/>
            <a:ext cx="1905000" cy="311150"/>
          </a:xfrm>
        </p:spPr>
        <p:txBody>
          <a:bodyPr wrap="square" anchor="t">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2C0C2A4C-E5E2-4BDF-B25C-34D8951DC374}"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21</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4" name="Grafik 3">
            <a:extLst>
              <a:ext uri="{FF2B5EF4-FFF2-40B4-BE49-F238E27FC236}">
                <a16:creationId xmlns:a16="http://schemas.microsoft.com/office/drawing/2014/main" id="{40382E1C-5941-E942-8583-4C268DB16093}"/>
              </a:ext>
            </a:extLst>
          </p:cNvPr>
          <p:cNvPicPr>
            <a:picLocks noChangeAspect="1"/>
          </p:cNvPicPr>
          <p:nvPr/>
        </p:nvPicPr>
        <p:blipFill>
          <a:blip r:embed="rId3"/>
          <a:stretch>
            <a:fillRect/>
          </a:stretch>
        </p:blipFill>
        <p:spPr>
          <a:xfrm>
            <a:off x="3053308" y="2204864"/>
            <a:ext cx="4978400" cy="2946400"/>
          </a:xfrm>
          <a:prstGeom prst="rect">
            <a:avLst/>
          </a:prstGeom>
        </p:spPr>
      </p:pic>
      <p:sp>
        <p:nvSpPr>
          <p:cNvPr id="7" name="Richtungspfeil 6">
            <a:extLst>
              <a:ext uri="{FF2B5EF4-FFF2-40B4-BE49-F238E27FC236}">
                <a16:creationId xmlns:a16="http://schemas.microsoft.com/office/drawing/2014/main" id="{DCD02B23-3173-1941-A469-DABA19D6C8B2}"/>
              </a:ext>
            </a:extLst>
          </p:cNvPr>
          <p:cNvSpPr/>
          <p:nvPr/>
        </p:nvSpPr>
        <p:spPr>
          <a:xfrm>
            <a:off x="679215" y="2446687"/>
            <a:ext cx="2232248" cy="432048"/>
          </a:xfrm>
          <a:prstGeom prst="homePlate">
            <a:avLst/>
          </a:prstGeom>
          <a:solidFill>
            <a:srgbClr val="92D050"/>
          </a:solidFill>
          <a:ln>
            <a:solidFill>
              <a:srgbClr val="4E8F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a:ea typeface="Arial" charset="0"/>
                <a:cs typeface="Arial" charset="0"/>
              </a:rPr>
              <a:t>Erarbeitungsphase</a:t>
            </a:r>
            <a:endParaRPr kumimoji="0" lang="de-DE" sz="1600" b="1"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8" name="Richtungspfeil 7">
            <a:extLst>
              <a:ext uri="{FF2B5EF4-FFF2-40B4-BE49-F238E27FC236}">
                <a16:creationId xmlns:a16="http://schemas.microsoft.com/office/drawing/2014/main" id="{AA2D81D6-590A-AE48-9693-272AF928B612}"/>
              </a:ext>
            </a:extLst>
          </p:cNvPr>
          <p:cNvSpPr/>
          <p:nvPr/>
        </p:nvSpPr>
        <p:spPr>
          <a:xfrm>
            <a:off x="677044" y="3599087"/>
            <a:ext cx="2232248" cy="432048"/>
          </a:xfrm>
          <a:prstGeom prst="homePlate">
            <a:avLst/>
          </a:prstGeom>
          <a:solidFill>
            <a:srgbClr val="92D050"/>
          </a:solidFill>
          <a:ln>
            <a:solidFill>
              <a:srgbClr val="4E8F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a:ea typeface="Arial" charset="0"/>
                <a:cs typeface="Arial" charset="0"/>
              </a:rPr>
              <a:t>Austauschphase</a:t>
            </a:r>
            <a:endParaRPr kumimoji="0" lang="de-DE" sz="1600" b="1"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9" name="Richtungspfeil 8">
            <a:extLst>
              <a:ext uri="{FF2B5EF4-FFF2-40B4-BE49-F238E27FC236}">
                <a16:creationId xmlns:a16="http://schemas.microsoft.com/office/drawing/2014/main" id="{89EAC41F-C636-8F42-B5F0-62C8F675A491}"/>
              </a:ext>
            </a:extLst>
          </p:cNvPr>
          <p:cNvSpPr/>
          <p:nvPr/>
        </p:nvSpPr>
        <p:spPr>
          <a:xfrm>
            <a:off x="677044" y="4224714"/>
            <a:ext cx="2232248" cy="432048"/>
          </a:xfrm>
          <a:prstGeom prst="homePlate">
            <a:avLst/>
          </a:prstGeom>
          <a:solidFill>
            <a:srgbClr val="92D050"/>
          </a:solidFill>
          <a:ln>
            <a:solidFill>
              <a:srgbClr val="4E8F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a:ea typeface="Arial" charset="0"/>
                <a:cs typeface="Arial" charset="0"/>
              </a:rPr>
              <a:t>Plenumsphase</a:t>
            </a:r>
            <a:endParaRPr kumimoji="0" lang="de-DE" sz="1600" b="1"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6" name="Pfeil nach oben 5">
            <a:extLst>
              <a:ext uri="{FF2B5EF4-FFF2-40B4-BE49-F238E27FC236}">
                <a16:creationId xmlns:a16="http://schemas.microsoft.com/office/drawing/2014/main" id="{F9DCF3D7-0DAC-5447-92DF-EA24A547980C}"/>
              </a:ext>
            </a:extLst>
          </p:cNvPr>
          <p:cNvSpPr/>
          <p:nvPr/>
        </p:nvSpPr>
        <p:spPr bwMode="auto">
          <a:xfrm>
            <a:off x="6444208" y="5083262"/>
            <a:ext cx="1659508" cy="805284"/>
          </a:xfrm>
          <a:prstGeom prst="upArrow">
            <a:avLst>
              <a:gd name="adj1" fmla="val 81581"/>
              <a:gd name="adj2" fmla="val 32006"/>
            </a:avLst>
          </a:prstGeom>
          <a:solidFill>
            <a:srgbClr val="92D050"/>
          </a:solidFill>
          <a:ln w="19050">
            <a:solidFill>
              <a:srgbClr val="4E8F00"/>
            </a:solidFill>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charset="0"/>
                <a:ea typeface="+mn-ea"/>
                <a:cs typeface="+mn-cs"/>
              </a:rPr>
              <a:t>Grundlagen Material</a:t>
            </a:r>
          </a:p>
        </p:txBody>
      </p:sp>
      <p:sp>
        <p:nvSpPr>
          <p:cNvPr id="2" name="Datumsplatzhalter 1"/>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959080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Punktuelle Vertiefung: </a:t>
            </a:r>
            <a:br>
              <a:rPr lang="de-CH" dirty="0" smtClean="0"/>
            </a:br>
            <a:r>
              <a:rPr lang="de-CH" dirty="0" smtClean="0"/>
              <a:t>Gesamtbeurteilung, Beurteilungskultur</a:t>
            </a:r>
            <a:endParaRPr lang="de-CH" dirty="0"/>
          </a:p>
        </p:txBody>
      </p:sp>
      <p:sp>
        <p:nvSpPr>
          <p:cNvPr id="3" name="Inhaltsplatzhalter 2"/>
          <p:cNvSpPr>
            <a:spLocks noGrp="1"/>
          </p:cNvSpPr>
          <p:nvPr>
            <p:ph idx="1"/>
          </p:nvPr>
        </p:nvSpPr>
        <p:spPr/>
        <p:txBody>
          <a:bodyPr/>
          <a:lstStyle/>
          <a:p>
            <a:endParaRPr lang="de-CH" dirty="0" smtClean="0"/>
          </a:p>
          <a:p>
            <a:pPr marL="0" indent="0">
              <a:buNone/>
            </a:pPr>
            <a:r>
              <a:rPr lang="de-CH" dirty="0" smtClean="0"/>
              <a:t>Vier Videoclips als </a:t>
            </a:r>
            <a:r>
              <a:rPr lang="de-CH" dirty="0" err="1" smtClean="0"/>
              <a:t>Einspieler</a:t>
            </a:r>
            <a:endParaRPr lang="de-CH" dirty="0"/>
          </a:p>
          <a:p>
            <a:pPr marL="0" indent="0">
              <a:buNone/>
            </a:pPr>
            <a:endParaRPr lang="de-CH" dirty="0" smtClean="0"/>
          </a:p>
          <a:p>
            <a:r>
              <a:rPr lang="de-CH" dirty="0" smtClean="0"/>
              <a:t>Videoclip 1</a:t>
            </a:r>
            <a:r>
              <a:rPr lang="de-CH" dirty="0"/>
              <a:t>: </a:t>
            </a:r>
            <a:r>
              <a:rPr lang="de-CH" dirty="0" smtClean="0">
                <a:hlinkClick r:id="rId3"/>
              </a:rPr>
              <a:t>Professioneller Ermessensentscheid</a:t>
            </a:r>
            <a:r>
              <a:rPr lang="de-CH" dirty="0" smtClean="0"/>
              <a:t> (1:10)</a:t>
            </a:r>
          </a:p>
          <a:p>
            <a:r>
              <a:rPr lang="de-CH" dirty="0" smtClean="0"/>
              <a:t>Videoclip 2</a:t>
            </a:r>
            <a:r>
              <a:rPr lang="de-CH" dirty="0"/>
              <a:t>: </a:t>
            </a:r>
            <a:r>
              <a:rPr lang="de-CH" dirty="0">
                <a:hlinkClick r:id="rId4"/>
              </a:rPr>
              <a:t>Vielfältige </a:t>
            </a:r>
            <a:r>
              <a:rPr lang="de-CH" dirty="0" smtClean="0">
                <a:hlinkClick r:id="rId4"/>
              </a:rPr>
              <a:t>Kompetenznachweise</a:t>
            </a:r>
            <a:r>
              <a:rPr lang="de-CH" dirty="0"/>
              <a:t> </a:t>
            </a:r>
            <a:r>
              <a:rPr lang="de-CH" dirty="0" smtClean="0"/>
              <a:t>(0:55)</a:t>
            </a:r>
            <a:endParaRPr lang="de-CH" dirty="0"/>
          </a:p>
          <a:p>
            <a:r>
              <a:rPr lang="de-CH" dirty="0" smtClean="0"/>
              <a:t>Videoclip 3</a:t>
            </a:r>
            <a:r>
              <a:rPr lang="de-CH" dirty="0"/>
              <a:t>: </a:t>
            </a:r>
            <a:r>
              <a:rPr lang="de-CH" dirty="0">
                <a:hlinkClick r:id="rId5"/>
              </a:rPr>
              <a:t>Abgestimmte </a:t>
            </a:r>
            <a:r>
              <a:rPr lang="de-CH" dirty="0" smtClean="0">
                <a:hlinkClick r:id="rId5"/>
              </a:rPr>
              <a:t>Beurteilungskultur</a:t>
            </a:r>
            <a:r>
              <a:rPr lang="de-CH" dirty="0"/>
              <a:t> </a:t>
            </a:r>
            <a:r>
              <a:rPr lang="de-CH" dirty="0" smtClean="0"/>
              <a:t>(1:10)</a:t>
            </a:r>
            <a:endParaRPr lang="de-CH" dirty="0"/>
          </a:p>
          <a:p>
            <a:r>
              <a:rPr lang="de-CH" dirty="0" smtClean="0"/>
              <a:t>Videoclip 4</a:t>
            </a:r>
            <a:r>
              <a:rPr lang="de-CH" dirty="0"/>
              <a:t>: </a:t>
            </a:r>
            <a:r>
              <a:rPr lang="de-CH" dirty="0" smtClean="0">
                <a:hlinkClick r:id="rId6"/>
              </a:rPr>
              <a:t>Gestaltungsspielraum</a:t>
            </a:r>
            <a:r>
              <a:rPr lang="de-CH" dirty="0"/>
              <a:t> </a:t>
            </a:r>
            <a:r>
              <a:rPr lang="de-CH" dirty="0" smtClean="0"/>
              <a:t>(1:08)</a:t>
            </a:r>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371666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47A53A-3C88-0045-AEA1-4AE1CD9F1486}"/>
              </a:ext>
            </a:extLst>
          </p:cNvPr>
          <p:cNvSpPr>
            <a:spLocks noGrp="1"/>
          </p:cNvSpPr>
          <p:nvPr>
            <p:ph type="title"/>
          </p:nvPr>
        </p:nvSpPr>
        <p:spPr/>
        <p:txBody>
          <a:bodyPr/>
          <a:lstStyle/>
          <a:p>
            <a:r>
              <a:rPr lang="de-CH" dirty="0"/>
              <a:t>Videoclip 1: Professioneller </a:t>
            </a:r>
            <a:r>
              <a:rPr lang="de-CH" dirty="0" smtClean="0"/>
              <a:t>Ermessensentscheid </a:t>
            </a:r>
            <a:endParaRPr lang="de-CH" dirty="0"/>
          </a:p>
        </p:txBody>
      </p:sp>
      <p:sp>
        <p:nvSpPr>
          <p:cNvPr id="4" name="Foliennummernplatzhalter 3">
            <a:extLst>
              <a:ext uri="{FF2B5EF4-FFF2-40B4-BE49-F238E27FC236}">
                <a16:creationId xmlns:a16="http://schemas.microsoft.com/office/drawing/2014/main" id="{3C2032B6-5FD4-6E44-A4C7-2C382467D58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8" name="Grafik 7" descr="Ein Bild, das Person, drinnen, Mann, sitzend enthält.&#10;&#10;Automatisch generierte Beschreibung">
            <a:hlinkClick r:id="rId3"/>
            <a:extLst>
              <a:ext uri="{FF2B5EF4-FFF2-40B4-BE49-F238E27FC236}">
                <a16:creationId xmlns:a16="http://schemas.microsoft.com/office/drawing/2014/main" id="{E533C9CA-F6B5-734F-A9B8-D53DD69A8F0F}"/>
              </a:ext>
            </a:extLst>
          </p:cNvPr>
          <p:cNvPicPr>
            <a:picLocks noChangeAspect="1"/>
          </p:cNvPicPr>
          <p:nvPr/>
        </p:nvPicPr>
        <p:blipFill rotWithShape="1">
          <a:blip r:embed="rId4">
            <a:extLst>
              <a:ext uri="{28A0092B-C50C-407E-A947-70E740481C1C}">
                <a14:useLocalDpi xmlns:a14="http://schemas.microsoft.com/office/drawing/2010/main" val="0"/>
              </a:ext>
            </a:extLst>
          </a:blip>
          <a:srcRect l="5467" r="2843"/>
          <a:stretch/>
        </p:blipFill>
        <p:spPr>
          <a:xfrm>
            <a:off x="611560" y="1988840"/>
            <a:ext cx="3808118" cy="4248000"/>
          </a:xfrm>
          <a:prstGeom prst="rect">
            <a:avLst/>
          </a:prstGeom>
        </p:spPr>
      </p:pic>
      <p:pic>
        <p:nvPicPr>
          <p:cNvPr id="11" name="Grafik 10" descr="Ein Bild, das Person, Mann, drinnen, Computer enthält.&#10;&#10;Automatisch generierte Beschreibung">
            <a:extLst>
              <a:ext uri="{FF2B5EF4-FFF2-40B4-BE49-F238E27FC236}">
                <a16:creationId xmlns:a16="http://schemas.microsoft.com/office/drawing/2014/main" id="{F3238998-EA56-724A-95B2-7955E8F9A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1988840"/>
            <a:ext cx="3808118" cy="4248000"/>
          </a:xfrm>
          <a:prstGeom prst="rect">
            <a:avLst/>
          </a:prstGeom>
        </p:spPr>
      </p:pic>
      <p:sp>
        <p:nvSpPr>
          <p:cNvPr id="3" name="Datumsplatzhalter 2"/>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187860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2438F-DE5C-7844-9007-613FE4694692}"/>
              </a:ext>
            </a:extLst>
          </p:cNvPr>
          <p:cNvSpPr>
            <a:spLocks noGrp="1"/>
          </p:cNvSpPr>
          <p:nvPr>
            <p:ph type="title"/>
          </p:nvPr>
        </p:nvSpPr>
        <p:spPr/>
        <p:txBody>
          <a:bodyPr/>
          <a:lstStyle/>
          <a:p>
            <a:r>
              <a:rPr lang="de-CH" dirty="0" smtClean="0"/>
              <a:t>Austausch 1</a:t>
            </a:r>
            <a:endParaRPr lang="de-CH" dirty="0"/>
          </a:p>
        </p:txBody>
      </p:sp>
      <p:sp>
        <p:nvSpPr>
          <p:cNvPr id="3" name="Inhaltsplatzhalter 2">
            <a:extLst>
              <a:ext uri="{FF2B5EF4-FFF2-40B4-BE49-F238E27FC236}">
                <a16:creationId xmlns:a16="http://schemas.microsoft.com/office/drawing/2014/main" id="{0D7F4984-F3CE-B742-BEA0-C4566001E305}"/>
              </a:ext>
            </a:extLst>
          </p:cNvPr>
          <p:cNvSpPr>
            <a:spLocks noGrp="1"/>
          </p:cNvSpPr>
          <p:nvPr>
            <p:ph sz="half" idx="1"/>
          </p:nvPr>
        </p:nvSpPr>
        <p:spPr>
          <a:xfrm>
            <a:off x="568325" y="2132856"/>
            <a:ext cx="8347074" cy="3607147"/>
          </a:xfrm>
        </p:spPr>
        <p:txBody>
          <a:bodyPr/>
          <a:lstStyle/>
          <a:p>
            <a:pPr marL="0" indent="0">
              <a:spcBef>
                <a:spcPts val="1200"/>
              </a:spcBef>
              <a:buNone/>
            </a:pPr>
            <a:r>
              <a:rPr lang="de-CH" sz="2000" dirty="0" smtClean="0"/>
              <a:t>Besprechen </a:t>
            </a:r>
            <a:r>
              <a:rPr lang="de-CH" sz="2000" dirty="0"/>
              <a:t>Sie </a:t>
            </a:r>
            <a:r>
              <a:rPr lang="de-CH" sz="2000" dirty="0" smtClean="0"/>
              <a:t>zu dritt oder zu viert folgende Fragen:</a:t>
            </a:r>
            <a:endParaRPr lang="de-CH" sz="2000" dirty="0"/>
          </a:p>
          <a:p>
            <a:pPr>
              <a:spcBef>
                <a:spcPts val="600"/>
              </a:spcBef>
            </a:pPr>
            <a:r>
              <a:rPr lang="de-CH" sz="2000" dirty="0"/>
              <a:t>Was </a:t>
            </a:r>
            <a:r>
              <a:rPr lang="de-CH" sz="2000" dirty="0" smtClean="0"/>
              <a:t>verstehen Sie unter einem professionellen Ermessensentscheid?</a:t>
            </a:r>
            <a:endParaRPr lang="de-CH" sz="2000" dirty="0"/>
          </a:p>
          <a:p>
            <a:pPr>
              <a:spcBef>
                <a:spcPts val="600"/>
              </a:spcBef>
            </a:pPr>
            <a:r>
              <a:rPr lang="de-CH" sz="2000" dirty="0"/>
              <a:t>In welcher Weise versuchen Sie, professionelle Ermessensentscheide vorzunehmen</a:t>
            </a:r>
            <a:r>
              <a:rPr lang="de-CH" sz="2000" dirty="0" smtClean="0"/>
              <a:t>?</a:t>
            </a:r>
          </a:p>
          <a:p>
            <a:pPr marL="0" indent="0">
              <a:spcBef>
                <a:spcPts val="600"/>
              </a:spcBef>
              <a:buNone/>
            </a:pPr>
            <a:endParaRPr lang="de-CH" sz="2000" dirty="0"/>
          </a:p>
          <a:p>
            <a:pPr marL="0" indent="0">
              <a:spcBef>
                <a:spcPts val="600"/>
              </a:spcBef>
              <a:buNone/>
            </a:pPr>
            <a:r>
              <a:rPr lang="de-CH" sz="2000" dirty="0" smtClean="0"/>
              <a:t>Weiterführende Anregung:</a:t>
            </a:r>
            <a:endParaRPr lang="de-CH" sz="2000" dirty="0"/>
          </a:p>
          <a:p>
            <a:pPr>
              <a:spcBef>
                <a:spcPts val="600"/>
              </a:spcBef>
            </a:pPr>
            <a:r>
              <a:rPr lang="de-CH" sz="2000" dirty="0" smtClean="0"/>
              <a:t>Notieren Sie auf dem Flipchart, welche Herausforderungen sich Ihnen in Bezug auf </a:t>
            </a:r>
            <a:r>
              <a:rPr lang="de-CH" sz="2000" dirty="0"/>
              <a:t>professionelle </a:t>
            </a:r>
            <a:r>
              <a:rPr lang="de-CH" sz="2000" dirty="0" smtClean="0"/>
              <a:t>Ermessensentscheide stellen.</a:t>
            </a:r>
          </a:p>
        </p:txBody>
      </p:sp>
      <p:sp>
        <p:nvSpPr>
          <p:cNvPr id="5" name="Foliennummernplatzhalter 4">
            <a:extLst>
              <a:ext uri="{FF2B5EF4-FFF2-40B4-BE49-F238E27FC236}">
                <a16:creationId xmlns:a16="http://schemas.microsoft.com/office/drawing/2014/main" id="{EF17C556-47E5-BC4B-84F6-D96B762C8F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AAFFF-6626-4CB7-B6F2-8E4F13535BFB}"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3145802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10 Gesamtbeurteilung</a:t>
            </a:r>
            <a:endParaRPr lang="de-CH" dirty="0"/>
          </a:p>
        </p:txBody>
      </p:sp>
      <p:sp>
        <p:nvSpPr>
          <p:cNvPr id="3" name="Inhaltsplatzhalter 2"/>
          <p:cNvSpPr>
            <a:spLocks noGrp="1"/>
          </p:cNvSpPr>
          <p:nvPr>
            <p:ph idx="1"/>
          </p:nvPr>
        </p:nvSpPr>
        <p:spPr/>
        <p:txBody>
          <a:bodyPr/>
          <a:lstStyle/>
          <a:p>
            <a:pPr marL="0" indent="0">
              <a:buNone/>
            </a:pPr>
            <a:r>
              <a:rPr lang="de-CH" baseline="30000" dirty="0" smtClean="0"/>
              <a:t>2</a:t>
            </a:r>
            <a:r>
              <a:rPr lang="de-CH" dirty="0" smtClean="0"/>
              <a:t> </a:t>
            </a:r>
            <a:r>
              <a:rPr lang="de-CH" dirty="0"/>
              <a:t>Die Gesamtbeurteilung ist ein </a:t>
            </a:r>
            <a:r>
              <a:rPr lang="de-CH" dirty="0">
                <a:solidFill>
                  <a:srgbClr val="FF0000"/>
                </a:solidFill>
              </a:rPr>
              <a:t>professioneller Ermessensentscheid der </a:t>
            </a:r>
            <a:r>
              <a:rPr lang="de-CH" dirty="0" smtClean="0">
                <a:solidFill>
                  <a:srgbClr val="FF0000"/>
                </a:solidFill>
              </a:rPr>
              <a:t>Lehrperson</a:t>
            </a:r>
            <a:r>
              <a:rPr lang="de-CH" dirty="0" smtClean="0"/>
              <a:t>, der </a:t>
            </a:r>
            <a:r>
              <a:rPr lang="de-CH" dirty="0"/>
              <a:t>pädagogisch begründet ist und eine verdichtete Mitteilungsform zum Grad </a:t>
            </a:r>
            <a:r>
              <a:rPr lang="de-CH" dirty="0" smtClean="0"/>
              <a:t>der Lernzielerreichung </a:t>
            </a:r>
            <a:r>
              <a:rPr lang="de-CH" dirty="0"/>
              <a:t>darstellt.</a:t>
            </a:r>
          </a:p>
          <a:p>
            <a:pPr marL="0" indent="0">
              <a:buNone/>
            </a:pPr>
            <a:endParaRPr lang="de-CH" dirty="0" smtClean="0"/>
          </a:p>
          <a:p>
            <a:pPr marL="0" lvl="0" indent="0">
              <a:buNone/>
            </a:pPr>
            <a:r>
              <a:rPr lang="de-CH" dirty="0" smtClean="0">
                <a:solidFill>
                  <a:prstClr val="black"/>
                </a:solidFill>
                <a:sym typeface="Wingdings" panose="05000000000000000000" pitchFamily="2" charset="2"/>
              </a:rPr>
              <a:t>Handbuch Beurteilung </a:t>
            </a:r>
            <a:r>
              <a:rPr lang="de-CH" dirty="0">
                <a:solidFill>
                  <a:prstClr val="black"/>
                </a:solidFill>
                <a:sym typeface="Wingdings" panose="05000000000000000000" pitchFamily="2" charset="2"/>
              </a:rPr>
              <a:t> Akkordeon </a:t>
            </a:r>
            <a:r>
              <a:rPr lang="de-CH" dirty="0" smtClean="0">
                <a:solidFill>
                  <a:prstClr val="black"/>
                </a:solidFill>
                <a:sym typeface="Wingdings" panose="05000000000000000000" pitchFamily="2" charset="2"/>
              </a:rPr>
              <a:t>D | </a:t>
            </a:r>
            <a:r>
              <a:rPr lang="de-CH" dirty="0" smtClean="0">
                <a:solidFill>
                  <a:prstClr val="black"/>
                </a:solidFill>
                <a:sym typeface="Wingdings" panose="05000000000000000000" pitchFamily="2" charset="2"/>
                <a:hlinkClick r:id="rId3"/>
              </a:rPr>
              <a:t>Gesamtbeurteilung der Fachleistungen im Zeugnis</a:t>
            </a:r>
            <a:endParaRPr lang="de-CH" dirty="0">
              <a:solidFill>
                <a:prstClr val="black"/>
              </a:solidFill>
            </a:endParaRPr>
          </a:p>
          <a:p>
            <a:pPr marL="0" indent="0">
              <a:buNone/>
            </a:pPr>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4165067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 | Gesamtbeurteilung im Zeugnis</a:t>
            </a:r>
            <a:endParaRPr lang="de-CH" dirty="0"/>
          </a:p>
        </p:txBody>
      </p:sp>
      <p:sp>
        <p:nvSpPr>
          <p:cNvPr id="6" name="Inhaltsplatzhalter 5"/>
          <p:cNvSpPr>
            <a:spLocks noGrp="1"/>
          </p:cNvSpPr>
          <p:nvPr>
            <p:ph sz="half" idx="2"/>
          </p:nvPr>
        </p:nvSpPr>
        <p:spPr/>
        <p:txBody>
          <a:bodyPr/>
          <a:lstStyle/>
          <a:p>
            <a:pPr marL="0" indent="0">
              <a:buNone/>
            </a:pPr>
            <a:r>
              <a:rPr lang="de-CH" sz="2000" dirty="0" smtClean="0"/>
              <a:t>Inhalte:</a:t>
            </a:r>
          </a:p>
          <a:p>
            <a:pPr marL="0" indent="0">
              <a:buNone/>
            </a:pPr>
            <a:endParaRPr lang="de-CH" sz="2000" dirty="0" smtClean="0"/>
          </a:p>
          <a:p>
            <a:r>
              <a:rPr lang="de-CH" sz="2000" dirty="0" smtClean="0"/>
              <a:t>Qualitätsmerkmale</a:t>
            </a:r>
          </a:p>
          <a:p>
            <a:r>
              <a:rPr lang="de-CH" sz="2000" dirty="0"/>
              <a:t>Faire </a:t>
            </a:r>
            <a:r>
              <a:rPr lang="de-CH" sz="2000" dirty="0" smtClean="0"/>
              <a:t>Beurteilung</a:t>
            </a:r>
          </a:p>
          <a:p>
            <a:r>
              <a:rPr lang="de-CH" sz="2000" dirty="0" smtClean="0"/>
              <a:t>Ermessen</a:t>
            </a:r>
          </a:p>
          <a:p>
            <a:r>
              <a:rPr lang="de-CH" sz="2000" dirty="0"/>
              <a:t>Bilanzierung</a:t>
            </a:r>
            <a:endParaRPr lang="de-CH" sz="2000" dirty="0" smtClean="0"/>
          </a:p>
          <a:p>
            <a:pPr marL="0" indent="0">
              <a:buNone/>
            </a:pPr>
            <a:endParaRPr lang="de-CH" sz="2000"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pic>
        <p:nvPicPr>
          <p:cNvPr id="9" name="Inhaltsplatzhalter 8">
            <a:hlinkClick r:id="rId3"/>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211968" y="2270125"/>
            <a:ext cx="2810051" cy="3978275"/>
          </a:xfrm>
        </p:spPr>
      </p:pic>
    </p:spTree>
    <p:extLst>
      <p:ext uri="{BB962C8B-B14F-4D97-AF65-F5344CB8AC3E}">
        <p14:creationId xmlns:p14="http://schemas.microsoft.com/office/powerpoint/2010/main" val="2717984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Professioneller Ermessensentscheid</a:t>
            </a:r>
          </a:p>
        </p:txBody>
      </p:sp>
      <p:sp>
        <p:nvSpPr>
          <p:cNvPr id="3" name="Inhaltsplatzhalter 2"/>
          <p:cNvSpPr>
            <a:spLocks noGrp="1"/>
          </p:cNvSpPr>
          <p:nvPr>
            <p:ph idx="1"/>
          </p:nvPr>
        </p:nvSpPr>
        <p:spPr/>
        <p:txBody>
          <a:bodyPr/>
          <a:lstStyle/>
          <a:p>
            <a:r>
              <a:rPr lang="de-CH" dirty="0"/>
              <a:t>Eine verkürzte, einseitige und unsachliche Beurteilung greift </a:t>
            </a:r>
            <a:r>
              <a:rPr lang="de-CH" dirty="0" smtClean="0"/>
              <a:t>nicht </a:t>
            </a:r>
            <a:r>
              <a:rPr lang="de-CH" dirty="0"/>
              <a:t>nur aus </a:t>
            </a:r>
            <a:r>
              <a:rPr lang="de-CH" dirty="0" smtClean="0"/>
              <a:t>pädagogischer und </a:t>
            </a:r>
            <a:r>
              <a:rPr lang="de-CH" dirty="0"/>
              <a:t>lernpsychologischer Sicht zu kurz, sondern ist auch aus juristischer Sicht problematisch.</a:t>
            </a:r>
          </a:p>
          <a:p>
            <a:r>
              <a:rPr lang="de-CH" dirty="0" smtClean="0"/>
              <a:t>Lehrpersonen </a:t>
            </a:r>
            <a:r>
              <a:rPr lang="de-CH" dirty="0"/>
              <a:t>sollen in die Pflicht genommen werden und für sich das Recht beanspruchen, </a:t>
            </a:r>
            <a:r>
              <a:rPr lang="de-CH" dirty="0" smtClean="0"/>
              <a:t>das ihnen </a:t>
            </a:r>
            <a:r>
              <a:rPr lang="de-CH" dirty="0"/>
              <a:t>zugesprochene Ermessen zu </a:t>
            </a:r>
            <a:r>
              <a:rPr lang="de-CH" dirty="0" smtClean="0"/>
              <a:t>nutzen.</a:t>
            </a:r>
          </a:p>
          <a:p>
            <a:r>
              <a:rPr lang="de-CH" dirty="0" smtClean="0"/>
              <a:t>Bei </a:t>
            </a:r>
            <a:r>
              <a:rPr lang="de-CH" dirty="0"/>
              <a:t>der Gesamtbeurteilung der Fachleistungen </a:t>
            </a:r>
            <a:r>
              <a:rPr lang="de-CH" dirty="0" smtClean="0"/>
              <a:t>im Zeugnis </a:t>
            </a:r>
            <a:r>
              <a:rPr lang="de-CH" dirty="0"/>
              <a:t>sind bedeutsame Beurteilungsbelege in ein Gesamturteil einzubeziehen. Die </a:t>
            </a:r>
            <a:r>
              <a:rPr lang="de-CH" dirty="0" smtClean="0"/>
              <a:t>Entscheide müssen </a:t>
            </a:r>
            <a:r>
              <a:rPr lang="de-CH" dirty="0"/>
              <a:t>lehrplankonform, gültig, vergleichbar und nachvollziehbar sein.</a:t>
            </a:r>
          </a:p>
        </p:txBody>
      </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
        <p:nvSpPr>
          <p:cNvPr id="6" name="Foliennummernplatzhalter 5"/>
          <p:cNvSpPr>
            <a:spLocks noGrp="1"/>
          </p:cNvSpPr>
          <p:nvPr>
            <p:ph type="sldNum" sz="quarter" idx="12"/>
          </p:nvPr>
        </p:nvSpPr>
        <p:spPr/>
        <p:txBody>
          <a:bodyPr/>
          <a:lstStyle/>
          <a:p>
            <a:pPr>
              <a:defRPr/>
            </a:pPr>
            <a:fld id="{3C7F188E-57C0-4FE0-B0BA-925EA3B0EACD}" type="slidenum">
              <a:rPr lang="de-CH" smtClean="0"/>
              <a:pPr>
                <a:defRPr/>
              </a:pPr>
              <a:t>27</a:t>
            </a:fld>
            <a:endParaRPr lang="de-CH"/>
          </a:p>
        </p:txBody>
      </p:sp>
    </p:spTree>
    <p:extLst>
      <p:ext uri="{BB962C8B-B14F-4D97-AF65-F5344CB8AC3E}">
        <p14:creationId xmlns:p14="http://schemas.microsoft.com/office/powerpoint/2010/main" val="1783307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051238B-01A5-492B-AA69-94A5DE906260}"/>
              </a:ext>
            </a:extLst>
          </p:cNvPr>
          <p:cNvSpPr>
            <a:spLocks noGrp="1"/>
          </p:cNvSpPr>
          <p:nvPr>
            <p:ph type="title"/>
          </p:nvPr>
        </p:nvSpPr>
        <p:spPr>
          <a:xfrm>
            <a:off x="568325" y="1366838"/>
            <a:ext cx="8347075" cy="862012"/>
          </a:xfrm>
        </p:spPr>
        <p:txBody>
          <a:bodyPr/>
          <a:lstStyle/>
          <a:p>
            <a:r>
              <a:rPr lang="en-US" dirty="0" err="1"/>
              <a:t>Videoclip</a:t>
            </a:r>
            <a:r>
              <a:rPr lang="en-US" dirty="0"/>
              <a:t> 2: </a:t>
            </a:r>
            <a:r>
              <a:rPr lang="en-US" dirty="0" err="1"/>
              <a:t>Vielfältige</a:t>
            </a:r>
            <a:r>
              <a:rPr lang="en-US" dirty="0"/>
              <a:t> </a:t>
            </a:r>
            <a:r>
              <a:rPr lang="en-US" dirty="0" err="1" smtClean="0"/>
              <a:t>Kompetenznachweise</a:t>
            </a:r>
            <a:endParaRPr lang="en-US" dirty="0"/>
          </a:p>
        </p:txBody>
      </p:sp>
      <p:pic>
        <p:nvPicPr>
          <p:cNvPr id="9" name="Inhaltsplatzhalter 8" descr="Ein Bild, das Fenster, Person, Mann, drinnen enthält.&#10;&#10;Automatisch generierte Beschreibung">
            <a:hlinkClick r:id="rId3"/>
            <a:extLst>
              <a:ext uri="{FF2B5EF4-FFF2-40B4-BE49-F238E27FC236}">
                <a16:creationId xmlns:a16="http://schemas.microsoft.com/office/drawing/2014/main" id="{6EFBC1C7-EC00-8945-AE54-15D808FB98D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11560" y="2001870"/>
            <a:ext cx="3816424" cy="4246530"/>
          </a:xfrm>
        </p:spPr>
      </p:pic>
      <p:pic>
        <p:nvPicPr>
          <p:cNvPr id="7" name="Grafik 6" descr="Ein Bild, das Person, Fenster, drinnen, Mann enthält.&#10;&#10;Automatisch generierte Beschreibung">
            <a:hlinkClick r:id="rId3"/>
            <a:extLst>
              <a:ext uri="{FF2B5EF4-FFF2-40B4-BE49-F238E27FC236}">
                <a16:creationId xmlns:a16="http://schemas.microsoft.com/office/drawing/2014/main" id="{072BD024-D317-2F48-A322-936ABA3847F8}"/>
              </a:ext>
            </a:extLst>
          </p:cNvPr>
          <p:cNvPicPr>
            <a:picLocks noChangeAspect="1"/>
          </p:cNvPicPr>
          <p:nvPr/>
        </p:nvPicPr>
        <p:blipFill rotWithShape="1">
          <a:blip r:embed="rId5">
            <a:extLst>
              <a:ext uri="{28A0092B-C50C-407E-A947-70E740481C1C}">
                <a14:useLocalDpi xmlns:a14="http://schemas.microsoft.com/office/drawing/2010/main" val="0"/>
              </a:ext>
            </a:extLst>
          </a:blip>
          <a:srcRect l="5240" r="8031" b="-4"/>
          <a:stretch/>
        </p:blipFill>
        <p:spPr>
          <a:xfrm>
            <a:off x="5076056" y="2001870"/>
            <a:ext cx="3817746" cy="4248000"/>
          </a:xfrm>
          <a:prstGeom prst="rect">
            <a:avLst/>
          </a:prstGeom>
          <a:noFill/>
        </p:spPr>
      </p:pic>
      <p:sp>
        <p:nvSpPr>
          <p:cNvPr id="5" name="Foliennummernplatzhalter 4">
            <a:extLst>
              <a:ext uri="{FF2B5EF4-FFF2-40B4-BE49-F238E27FC236}">
                <a16:creationId xmlns:a16="http://schemas.microsoft.com/office/drawing/2014/main" id="{C0173CE1-3978-6D4A-82EC-621F721C2F94}"/>
              </a:ext>
            </a:extLst>
          </p:cNvPr>
          <p:cNvSpPr>
            <a:spLocks noGrp="1"/>
          </p:cNvSpPr>
          <p:nvPr>
            <p:ph type="sldNum" sz="quarter" idx="12"/>
          </p:nvPr>
        </p:nvSpPr>
        <p:spPr>
          <a:xfrm>
            <a:off x="7010400" y="6324600"/>
            <a:ext cx="1905000" cy="311150"/>
          </a:xfrm>
        </p:spPr>
        <p:txBody>
          <a:bodyPr wrap="square" anchor="t">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EB3AAFFF-6626-4CB7-B6F2-8E4F13535BFB}"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28</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pPr>
              <a:defRPr/>
            </a:pPr>
            <a:r>
              <a:rPr lang="de-DE" smtClean="0"/>
              <a:t>29.06.2021</a:t>
            </a:r>
            <a:endParaRPr lang="de-CH"/>
          </a:p>
        </p:txBody>
      </p:sp>
      <p:sp>
        <p:nvSpPr>
          <p:cNvPr id="3" name="Fußzeilenplatzhalter 2"/>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3605291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2438F-DE5C-7844-9007-613FE4694692}"/>
              </a:ext>
            </a:extLst>
          </p:cNvPr>
          <p:cNvSpPr>
            <a:spLocks noGrp="1"/>
          </p:cNvSpPr>
          <p:nvPr>
            <p:ph type="title"/>
          </p:nvPr>
        </p:nvSpPr>
        <p:spPr/>
        <p:txBody>
          <a:bodyPr/>
          <a:lstStyle/>
          <a:p>
            <a:r>
              <a:rPr lang="de-CH" dirty="0" smtClean="0"/>
              <a:t>Austausch 2</a:t>
            </a:r>
            <a:endParaRPr lang="de-CH" dirty="0"/>
          </a:p>
        </p:txBody>
      </p:sp>
      <p:sp>
        <p:nvSpPr>
          <p:cNvPr id="3" name="Inhaltsplatzhalter 2">
            <a:extLst>
              <a:ext uri="{FF2B5EF4-FFF2-40B4-BE49-F238E27FC236}">
                <a16:creationId xmlns:a16="http://schemas.microsoft.com/office/drawing/2014/main" id="{0D7F4984-F3CE-B742-BEA0-C4566001E305}"/>
              </a:ext>
            </a:extLst>
          </p:cNvPr>
          <p:cNvSpPr>
            <a:spLocks noGrp="1"/>
          </p:cNvSpPr>
          <p:nvPr>
            <p:ph sz="half" idx="1"/>
          </p:nvPr>
        </p:nvSpPr>
        <p:spPr>
          <a:xfrm>
            <a:off x="568325" y="2270125"/>
            <a:ext cx="8347074" cy="3391123"/>
          </a:xfrm>
        </p:spPr>
        <p:txBody>
          <a:bodyPr/>
          <a:lstStyle/>
          <a:p>
            <a:pPr marL="0" indent="0">
              <a:spcBef>
                <a:spcPts val="1200"/>
              </a:spcBef>
              <a:buNone/>
            </a:pPr>
            <a:r>
              <a:rPr lang="de-CH" sz="2000" dirty="0" smtClean="0"/>
              <a:t>Besprechen </a:t>
            </a:r>
            <a:r>
              <a:rPr lang="de-CH" sz="2000" dirty="0"/>
              <a:t>Sie zu </a:t>
            </a:r>
            <a:r>
              <a:rPr lang="de-CH" sz="2000" dirty="0" smtClean="0"/>
              <a:t>dritt </a:t>
            </a:r>
            <a:r>
              <a:rPr lang="de-CH" sz="2000" dirty="0"/>
              <a:t>oder zu </a:t>
            </a:r>
            <a:r>
              <a:rPr lang="de-CH" sz="2000" dirty="0" smtClean="0"/>
              <a:t>viert </a:t>
            </a:r>
            <a:r>
              <a:rPr lang="de-CH" sz="2000" dirty="0"/>
              <a:t>folgende Fragen</a:t>
            </a:r>
            <a:r>
              <a:rPr lang="de-CH" sz="2000" dirty="0" smtClean="0"/>
              <a:t>:</a:t>
            </a:r>
          </a:p>
          <a:p>
            <a:pPr>
              <a:spcBef>
                <a:spcPts val="600"/>
              </a:spcBef>
            </a:pPr>
            <a:r>
              <a:rPr lang="de-CH" sz="2000" dirty="0"/>
              <a:t>Welche verschiedenen Formen von Kompetenznachweisen wenden Sie in Ihrer eigenen Praxis an?</a:t>
            </a:r>
          </a:p>
          <a:p>
            <a:pPr>
              <a:spcBef>
                <a:spcPts val="600"/>
              </a:spcBef>
            </a:pPr>
            <a:r>
              <a:rPr lang="de-CH" sz="2000" dirty="0" smtClean="0"/>
              <a:t>Welche Beurteilungsanlässe setzen Sie zur Unterstützung des Lernprozesses ein – und welche zur Überprüfung des Lernstands?</a:t>
            </a:r>
          </a:p>
          <a:p>
            <a:pPr marL="0" indent="0">
              <a:spcBef>
                <a:spcPts val="600"/>
              </a:spcBef>
              <a:buNone/>
            </a:pPr>
            <a:endParaRPr lang="de-CH" sz="2000" dirty="0" smtClean="0"/>
          </a:p>
          <a:p>
            <a:pPr marL="0" indent="0">
              <a:spcBef>
                <a:spcPts val="600"/>
              </a:spcBef>
              <a:buNone/>
            </a:pPr>
            <a:r>
              <a:rPr lang="de-CH" sz="2000" dirty="0" smtClean="0"/>
              <a:t>Weiterführende Anregung:</a:t>
            </a:r>
          </a:p>
          <a:p>
            <a:r>
              <a:rPr lang="de-CH" sz="2000" dirty="0" smtClean="0"/>
              <a:t>Notieren Sie auf dem Flipchart Grundsätze, die Ihnen im Verhältnis </a:t>
            </a:r>
            <a:r>
              <a:rPr lang="de-CH" sz="2000" dirty="0"/>
              <a:t>von Lernen und </a:t>
            </a:r>
            <a:r>
              <a:rPr lang="de-CH" sz="2000" dirty="0" smtClean="0"/>
              <a:t>Testen wichtig sind.</a:t>
            </a:r>
            <a:endParaRPr lang="de-CH" sz="2000" dirty="0"/>
          </a:p>
        </p:txBody>
      </p:sp>
      <p:sp>
        <p:nvSpPr>
          <p:cNvPr id="5" name="Foliennummernplatzhalter 4">
            <a:extLst>
              <a:ext uri="{FF2B5EF4-FFF2-40B4-BE49-F238E27FC236}">
                <a16:creationId xmlns:a16="http://schemas.microsoft.com/office/drawing/2014/main" id="{EF17C556-47E5-BC4B-84F6-D96B762C8F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AAFFF-6626-4CB7-B6F2-8E4F13535BFB}"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3061126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av.tg.ch </a:t>
            </a:r>
            <a:r>
              <a:rPr lang="de-CH" dirty="0"/>
              <a:t>&gt; Stichwörter A-Z &gt; Beurteilung </a:t>
            </a:r>
            <a:br>
              <a:rPr lang="de-CH" dirty="0"/>
            </a:br>
            <a:endParaRPr lang="de-CH" dirty="0"/>
          </a:p>
        </p:txBody>
      </p:sp>
      <p:sp>
        <p:nvSpPr>
          <p:cNvPr id="3" name="Inhaltsplatzhalter 2"/>
          <p:cNvSpPr>
            <a:spLocks noGrp="1"/>
          </p:cNvSpPr>
          <p:nvPr>
            <p:ph idx="1"/>
          </p:nvPr>
        </p:nvSpPr>
        <p:spPr/>
        <p:txBody>
          <a:bodyPr/>
          <a:lstStyle/>
          <a:p>
            <a:pPr marL="0" indent="0">
              <a:buNone/>
            </a:pPr>
            <a:endParaRPr lang="de-CH"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700" b="0" i="0" u="none" strike="noStrike" kern="1200" cap="none" spc="0" normalizeH="0" baseline="0" noProof="0" smtClean="0">
                <a:ln>
                  <a:noFill/>
                </a:ln>
                <a:solidFill>
                  <a:prstClr val="black"/>
                </a:solidFill>
                <a:effectLst/>
                <a:uLnTx/>
                <a:uFillTx/>
                <a:latin typeface="Arial" charset="0"/>
                <a:ea typeface="+mn-ea"/>
                <a:cs typeface="+mn-cs"/>
              </a:rPr>
              <a:t>29.06.2021</a:t>
            </a:r>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700" b="0" i="0" u="none" strike="noStrike" kern="1200" cap="none" spc="0" normalizeH="0" baseline="0" noProof="0" smtClean="0">
                <a:ln>
                  <a:noFill/>
                </a:ln>
                <a:solidFill>
                  <a:prstClr val="black"/>
                </a:solidFill>
                <a:effectLst/>
                <a:uLnTx/>
                <a:uFillTx/>
                <a:latin typeface="Arial" charset="0"/>
                <a:ea typeface="+mn-ea"/>
                <a:cs typeface="+mn-cs"/>
              </a:rPr>
              <a:t>Beurteilung ab Schuljahr 2021/22, Lehrpersonen </a:t>
            </a:r>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Grafik 6">
            <a:hlinkClick r:id="rId3"/>
          </p:cNvPr>
          <p:cNvPicPr>
            <a:picLocks noChangeAspect="1"/>
          </p:cNvPicPr>
          <p:nvPr/>
        </p:nvPicPr>
        <p:blipFill rotWithShape="1">
          <a:blip r:embed="rId4"/>
          <a:srcRect t="6940" b="-2810"/>
          <a:stretch/>
        </p:blipFill>
        <p:spPr>
          <a:xfrm>
            <a:off x="2123728" y="1805709"/>
            <a:ext cx="4968552" cy="4503139"/>
          </a:xfrm>
          <a:prstGeom prst="rect">
            <a:avLst/>
          </a:prstGeom>
        </p:spPr>
      </p:pic>
    </p:spTree>
    <p:extLst>
      <p:ext uri="{BB962C8B-B14F-4D97-AF65-F5344CB8AC3E}">
        <p14:creationId xmlns:p14="http://schemas.microsoft.com/office/powerpoint/2010/main" val="12146170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10 Gesamtbeurteilung</a:t>
            </a:r>
            <a:endParaRPr lang="de-CH" dirty="0"/>
          </a:p>
        </p:txBody>
      </p:sp>
      <p:sp>
        <p:nvSpPr>
          <p:cNvPr id="3" name="Inhaltsplatzhalter 2"/>
          <p:cNvSpPr>
            <a:spLocks noGrp="1"/>
          </p:cNvSpPr>
          <p:nvPr>
            <p:ph idx="1"/>
          </p:nvPr>
        </p:nvSpPr>
        <p:spPr/>
        <p:txBody>
          <a:bodyPr/>
          <a:lstStyle/>
          <a:p>
            <a:pPr marL="0" indent="0">
              <a:buNone/>
            </a:pPr>
            <a:r>
              <a:rPr lang="de-CH" baseline="30000" dirty="0" smtClean="0"/>
              <a:t>3 </a:t>
            </a:r>
            <a:r>
              <a:rPr lang="de-CH" dirty="0" smtClean="0"/>
              <a:t>Die </a:t>
            </a:r>
            <a:r>
              <a:rPr lang="de-CH" dirty="0"/>
              <a:t>Gesamtbeurteilung stützt sich auf </a:t>
            </a:r>
            <a:r>
              <a:rPr lang="de-CH" dirty="0" smtClean="0">
                <a:solidFill>
                  <a:srgbClr val="FF0000"/>
                </a:solidFill>
              </a:rPr>
              <a:t>vielfältige </a:t>
            </a:r>
            <a:r>
              <a:rPr lang="de-CH" dirty="0">
                <a:solidFill>
                  <a:srgbClr val="FF0000"/>
                </a:solidFill>
              </a:rPr>
              <a:t>Kompetenznachweise </a:t>
            </a:r>
            <a:r>
              <a:rPr lang="de-CH" dirty="0"/>
              <a:t>im </a:t>
            </a:r>
            <a:r>
              <a:rPr lang="de-CH" dirty="0" smtClean="0"/>
              <a:t>entsprechenden Fachbereich </a:t>
            </a:r>
            <a:r>
              <a:rPr lang="de-CH" dirty="0"/>
              <a:t>oder Modul während einer Zeugnisperiode. Sie </a:t>
            </a:r>
            <a:r>
              <a:rPr lang="de-CH" dirty="0" smtClean="0"/>
              <a:t>berücksichtigt neben </a:t>
            </a:r>
            <a:r>
              <a:rPr lang="de-CH" dirty="0"/>
              <a:t>der Beurteilung von Lernprodukten auch die Beobachtungen und </a:t>
            </a:r>
            <a:r>
              <a:rPr lang="de-CH" dirty="0" smtClean="0"/>
              <a:t>Erfahrungen der </a:t>
            </a:r>
            <a:r>
              <a:rPr lang="de-CH" dirty="0"/>
              <a:t>Lehrperson aus der Lernbegleitung. Das alleinige Abstellen auf einen </a:t>
            </a:r>
            <a:r>
              <a:rPr lang="de-CH" dirty="0" smtClean="0"/>
              <a:t>Durchschnitt von </a:t>
            </a:r>
            <a:r>
              <a:rPr lang="de-CH" dirty="0"/>
              <a:t>Noten ist nicht statthaft</a:t>
            </a:r>
            <a:r>
              <a:rPr lang="de-CH" dirty="0" smtClean="0"/>
              <a:t>.</a:t>
            </a:r>
          </a:p>
          <a:p>
            <a:pPr marL="0" indent="0">
              <a:buNone/>
            </a:pPr>
            <a:endParaRPr lang="de-CH" dirty="0"/>
          </a:p>
          <a:p>
            <a:pPr marL="0" lvl="0" indent="0">
              <a:buNone/>
            </a:pPr>
            <a:r>
              <a:rPr lang="de-CH" dirty="0" smtClean="0">
                <a:solidFill>
                  <a:prstClr val="black"/>
                </a:solidFill>
                <a:sym typeface="Wingdings" panose="05000000000000000000" pitchFamily="2" charset="2"/>
              </a:rPr>
              <a:t>Handbuch Beurteilung </a:t>
            </a:r>
            <a:r>
              <a:rPr lang="de-CH" dirty="0">
                <a:solidFill>
                  <a:prstClr val="black"/>
                </a:solidFill>
                <a:sym typeface="Wingdings" panose="05000000000000000000" pitchFamily="2" charset="2"/>
              </a:rPr>
              <a:t> </a:t>
            </a:r>
            <a:r>
              <a:rPr lang="de-CH" dirty="0">
                <a:solidFill>
                  <a:prstClr val="black"/>
                </a:solidFill>
                <a:sym typeface="Wingdings" panose="05000000000000000000" pitchFamily="2" charset="2"/>
                <a:hlinkClick r:id="rId3"/>
              </a:rPr>
              <a:t>Akkordeon </a:t>
            </a:r>
            <a:r>
              <a:rPr lang="de-CH" dirty="0" smtClean="0">
                <a:solidFill>
                  <a:prstClr val="black"/>
                </a:solidFill>
                <a:sym typeface="Wingdings" panose="05000000000000000000" pitchFamily="2" charset="2"/>
                <a:hlinkClick r:id="rId3"/>
              </a:rPr>
              <a:t>A</a:t>
            </a:r>
            <a:endParaRPr lang="de-CH" dirty="0">
              <a:solidFill>
                <a:prstClr val="black"/>
              </a:solidFill>
            </a:endParaRPr>
          </a:p>
          <a:p>
            <a:pPr marL="0" indent="0">
              <a:buNone/>
            </a:pPr>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8015306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A2E0668E-F08A-2548-B7A4-84C1F7E2F9C6}"/>
              </a:ext>
            </a:extLst>
          </p:cNvPr>
          <p:cNvSpPr>
            <a:spLocks noGrp="1"/>
          </p:cNvSpPr>
          <p:nvPr>
            <p:ph type="title"/>
          </p:nvPr>
        </p:nvSpPr>
        <p:spPr/>
        <p:txBody>
          <a:bodyPr/>
          <a:lstStyle/>
          <a:p>
            <a:r>
              <a:rPr lang="de-CH" dirty="0" smtClean="0"/>
              <a:t>A | Formen von Kompetenznachweisen</a:t>
            </a:r>
            <a:endParaRPr lang="de-CH" dirty="0"/>
          </a:p>
        </p:txBody>
      </p:sp>
      <p:sp>
        <p:nvSpPr>
          <p:cNvPr id="2" name="Foliennummernplatzhalter 1">
            <a:extLst>
              <a:ext uri="{FF2B5EF4-FFF2-40B4-BE49-F238E27FC236}">
                <a16:creationId xmlns:a16="http://schemas.microsoft.com/office/drawing/2014/main" id="{D5372D67-B138-6D48-8C87-19D30A632DF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EF9B2-65A3-4A9C-B569-B7D19C114458}"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Textfeld 2">
            <a:extLst>
              <a:ext uri="{FF2B5EF4-FFF2-40B4-BE49-F238E27FC236}">
                <a16:creationId xmlns:a16="http://schemas.microsoft.com/office/drawing/2014/main" id="{6F074CE1-4C39-6145-BFDF-05FE799C8BC5}"/>
              </a:ext>
            </a:extLst>
          </p:cNvPr>
          <p:cNvSpPr txBox="1"/>
          <p:nvPr/>
        </p:nvSpPr>
        <p:spPr>
          <a:xfrm>
            <a:off x="568325" y="2025797"/>
            <a:ext cx="8231832" cy="1769715"/>
          </a:xfrm>
          <a:prstGeom prst="rect">
            <a:avLst/>
          </a:prstGeom>
          <a:noFill/>
        </p:spPr>
        <p:txBody>
          <a:bodyPr wrap="square" rtlCol="0">
            <a:spAutoFit/>
          </a:bodyPr>
          <a:lstStyle/>
          <a:p>
            <a:pPr marL="0" marR="0" lvl="0" indent="0" algn="l" defTabSz="914400" rtl="0" eaLnBrk="1" fontAlgn="base" latinLnBrk="0" hangingPunct="1">
              <a:lnSpc>
                <a:spcPct val="110000"/>
              </a:lnSpc>
              <a:spcBef>
                <a:spcPts val="120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Es werden sechs ausgewählte Formen von Kompetenznachweisen modellhaft beschrieben: Vorträge, Textarten, Dokumentationen, Gestaltete Produkte, Auftritte, Klassenarbeiten.</a:t>
            </a:r>
          </a:p>
          <a:p>
            <a:pPr marL="0" marR="0" lvl="0" indent="0" algn="l" defTabSz="914400" rtl="0" eaLnBrk="1" fontAlgn="base" latinLnBrk="0" hangingPunct="1">
              <a:lnSpc>
                <a:spcPct val="110000"/>
              </a:lnSpc>
              <a:spcBef>
                <a:spcPts val="1200"/>
              </a:spcBef>
              <a:spcAft>
                <a:spcPct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charset="0"/>
                <a:ea typeface="+mn-ea"/>
                <a:cs typeface="+mn-cs"/>
              </a:rPr>
              <a:t>Sie sollen für die Vielfalt von möglichen Kompetenznachweisen </a:t>
            </a:r>
            <a:r>
              <a:rPr kumimoji="0" lang="de-CH" sz="1800" b="0" i="0" u="none" strike="noStrike" kern="1200" cap="none" spc="0" normalizeH="0" baseline="0" noProof="0" dirty="0" smtClean="0">
                <a:ln>
                  <a:noFill/>
                </a:ln>
                <a:solidFill>
                  <a:prstClr val="black"/>
                </a:solidFill>
                <a:effectLst/>
                <a:uLnTx/>
                <a:uFillTx/>
                <a:latin typeface="Arial" charset="0"/>
                <a:ea typeface="+mn-ea"/>
                <a:cs typeface="+mn-cs"/>
              </a:rPr>
              <a:t>sensibilisieren, </a:t>
            </a:r>
            <a:r>
              <a:rPr kumimoji="0" lang="de-CH" sz="1800" b="0" i="0" u="none" strike="noStrike" kern="1200" cap="none" spc="0" normalizeH="0" baseline="0" noProof="0" dirty="0">
                <a:ln>
                  <a:noFill/>
                </a:ln>
                <a:solidFill>
                  <a:prstClr val="black"/>
                </a:solidFill>
                <a:effectLst/>
                <a:uLnTx/>
                <a:uFillTx/>
                <a:latin typeface="Arial" charset="0"/>
                <a:ea typeface="+mn-ea"/>
                <a:cs typeface="+mn-cs"/>
              </a:rPr>
              <a:t>die für eine Gesamtbeurteilung im Zeugnis herangezogen werden können. </a:t>
            </a:r>
          </a:p>
        </p:txBody>
      </p:sp>
      <p:grpSp>
        <p:nvGrpSpPr>
          <p:cNvPr id="16" name="Gruppieren 15">
            <a:extLst>
              <a:ext uri="{FF2B5EF4-FFF2-40B4-BE49-F238E27FC236}">
                <a16:creationId xmlns:a16="http://schemas.microsoft.com/office/drawing/2014/main" id="{E2E66225-0F57-BD4D-A672-F91D918B7B06}"/>
              </a:ext>
            </a:extLst>
          </p:cNvPr>
          <p:cNvGrpSpPr>
            <a:grpSpLocks noChangeAspect="1"/>
          </p:cNvGrpSpPr>
          <p:nvPr/>
        </p:nvGrpSpPr>
        <p:grpSpPr>
          <a:xfrm>
            <a:off x="689020" y="4167519"/>
            <a:ext cx="8137533" cy="1828420"/>
            <a:chOff x="606417" y="4298188"/>
            <a:chExt cx="8108119" cy="1821812"/>
          </a:xfrm>
        </p:grpSpPr>
        <p:pic>
          <p:nvPicPr>
            <p:cNvPr id="17" name="Grafik 16">
              <a:hlinkClick r:id="rId3"/>
              <a:extLst>
                <a:ext uri="{FF2B5EF4-FFF2-40B4-BE49-F238E27FC236}">
                  <a16:creationId xmlns:a16="http://schemas.microsoft.com/office/drawing/2014/main" id="{70D7C051-1CB3-FE48-8E85-33C8F3B4A652}"/>
                </a:ext>
              </a:extLst>
            </p:cNvPr>
            <p:cNvPicPr>
              <a:picLocks noChangeAspect="1"/>
            </p:cNvPicPr>
            <p:nvPr/>
          </p:nvPicPr>
          <p:blipFill>
            <a:blip r:embed="rId4"/>
            <a:stretch>
              <a:fillRect/>
            </a:stretch>
          </p:blipFill>
          <p:spPr>
            <a:xfrm>
              <a:off x="6066005" y="4298188"/>
              <a:ext cx="1271975" cy="1800000"/>
            </a:xfrm>
            <a:prstGeom prst="rect">
              <a:avLst/>
            </a:prstGeom>
          </p:spPr>
        </p:pic>
        <p:pic>
          <p:nvPicPr>
            <p:cNvPr id="18" name="Grafik 17">
              <a:hlinkClick r:id="rId5"/>
              <a:extLst>
                <a:ext uri="{FF2B5EF4-FFF2-40B4-BE49-F238E27FC236}">
                  <a16:creationId xmlns:a16="http://schemas.microsoft.com/office/drawing/2014/main" id="{74D96243-03F7-F244-8C36-AF713AB68A20}"/>
                </a:ext>
              </a:extLst>
            </p:cNvPr>
            <p:cNvPicPr>
              <a:picLocks noChangeAspect="1"/>
            </p:cNvPicPr>
            <p:nvPr/>
          </p:nvPicPr>
          <p:blipFill>
            <a:blip r:embed="rId6"/>
            <a:stretch>
              <a:fillRect/>
            </a:stretch>
          </p:blipFill>
          <p:spPr>
            <a:xfrm>
              <a:off x="3336211" y="4319999"/>
              <a:ext cx="1271975" cy="1800000"/>
            </a:xfrm>
            <a:prstGeom prst="rect">
              <a:avLst/>
            </a:prstGeom>
          </p:spPr>
        </p:pic>
        <p:pic>
          <p:nvPicPr>
            <p:cNvPr id="19" name="Grafik 18">
              <a:hlinkClick r:id="rId7"/>
              <a:extLst>
                <a:ext uri="{FF2B5EF4-FFF2-40B4-BE49-F238E27FC236}">
                  <a16:creationId xmlns:a16="http://schemas.microsoft.com/office/drawing/2014/main" id="{ED2B5670-C1B6-1F4B-8894-9258A29426B2}"/>
                </a:ext>
              </a:extLst>
            </p:cNvPr>
            <p:cNvPicPr>
              <a:picLocks noChangeAspect="1"/>
            </p:cNvPicPr>
            <p:nvPr/>
          </p:nvPicPr>
          <p:blipFill>
            <a:blip r:embed="rId8"/>
            <a:stretch>
              <a:fillRect/>
            </a:stretch>
          </p:blipFill>
          <p:spPr>
            <a:xfrm>
              <a:off x="4707467" y="4300703"/>
              <a:ext cx="1271975" cy="1800000"/>
            </a:xfrm>
            <a:prstGeom prst="rect">
              <a:avLst/>
            </a:prstGeom>
          </p:spPr>
        </p:pic>
        <p:pic>
          <p:nvPicPr>
            <p:cNvPr id="20" name="Grafik 19">
              <a:hlinkClick r:id="rId9"/>
              <a:extLst>
                <a:ext uri="{FF2B5EF4-FFF2-40B4-BE49-F238E27FC236}">
                  <a16:creationId xmlns:a16="http://schemas.microsoft.com/office/drawing/2014/main" id="{917A66F1-59AB-9E4A-9FAD-E3D8EBD683B6}"/>
                </a:ext>
              </a:extLst>
            </p:cNvPr>
            <p:cNvPicPr>
              <a:picLocks noChangeAspect="1"/>
            </p:cNvPicPr>
            <p:nvPr/>
          </p:nvPicPr>
          <p:blipFill>
            <a:blip r:embed="rId10"/>
            <a:stretch>
              <a:fillRect/>
            </a:stretch>
          </p:blipFill>
          <p:spPr>
            <a:xfrm>
              <a:off x="1972373" y="4320000"/>
              <a:ext cx="1271975" cy="1800000"/>
            </a:xfrm>
            <a:prstGeom prst="rect">
              <a:avLst/>
            </a:prstGeom>
          </p:spPr>
        </p:pic>
        <p:pic>
          <p:nvPicPr>
            <p:cNvPr id="21" name="Grafik 20">
              <a:hlinkClick r:id="rId11"/>
              <a:extLst>
                <a:ext uri="{FF2B5EF4-FFF2-40B4-BE49-F238E27FC236}">
                  <a16:creationId xmlns:a16="http://schemas.microsoft.com/office/drawing/2014/main" id="{6E7532C8-1A75-194A-93A4-272F35374654}"/>
                </a:ext>
              </a:extLst>
            </p:cNvPr>
            <p:cNvPicPr>
              <a:picLocks noChangeAspect="1"/>
            </p:cNvPicPr>
            <p:nvPr/>
          </p:nvPicPr>
          <p:blipFill>
            <a:blip r:embed="rId12"/>
            <a:stretch>
              <a:fillRect/>
            </a:stretch>
          </p:blipFill>
          <p:spPr>
            <a:xfrm>
              <a:off x="606417" y="4320000"/>
              <a:ext cx="1271975" cy="1800000"/>
            </a:xfrm>
            <a:prstGeom prst="rect">
              <a:avLst/>
            </a:prstGeom>
          </p:spPr>
        </p:pic>
        <p:pic>
          <p:nvPicPr>
            <p:cNvPr id="22" name="Grafik 21">
              <a:hlinkClick r:id="rId13"/>
              <a:extLst>
                <a:ext uri="{FF2B5EF4-FFF2-40B4-BE49-F238E27FC236}">
                  <a16:creationId xmlns:a16="http://schemas.microsoft.com/office/drawing/2014/main" id="{45C8304D-C02E-8A46-9E0E-3F220A0EE738}"/>
                </a:ext>
              </a:extLst>
            </p:cNvPr>
            <p:cNvPicPr>
              <a:picLocks noChangeAspect="1"/>
            </p:cNvPicPr>
            <p:nvPr/>
          </p:nvPicPr>
          <p:blipFill>
            <a:blip r:embed="rId14"/>
            <a:stretch>
              <a:fillRect/>
            </a:stretch>
          </p:blipFill>
          <p:spPr>
            <a:xfrm>
              <a:off x="7442561" y="4320000"/>
              <a:ext cx="1271975" cy="1800000"/>
            </a:xfrm>
            <a:prstGeom prst="rect">
              <a:avLst/>
            </a:prstGeom>
          </p:spPr>
        </p:pic>
      </p:gr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4200634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8F57BD4-F60E-5348-B239-CE665F94022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 name="Grafik 9">
            <a:hlinkClick r:id="rId3"/>
            <a:extLst>
              <a:ext uri="{FF2B5EF4-FFF2-40B4-BE49-F238E27FC236}">
                <a16:creationId xmlns:a16="http://schemas.microsoft.com/office/drawing/2014/main" id="{A8B0680D-913F-E74C-9BDC-A01273F13086}"/>
              </a:ext>
            </a:extLst>
          </p:cNvPr>
          <p:cNvPicPr>
            <a:picLocks noChangeAspect="1"/>
          </p:cNvPicPr>
          <p:nvPr/>
        </p:nvPicPr>
        <p:blipFill>
          <a:blip r:embed="rId4"/>
          <a:stretch>
            <a:fillRect/>
          </a:stretch>
        </p:blipFill>
        <p:spPr>
          <a:xfrm>
            <a:off x="2857021" y="1413312"/>
            <a:ext cx="3408897" cy="4824000"/>
          </a:xfrm>
          <a:prstGeom prst="rect">
            <a:avLst/>
          </a:prstGeom>
          <a:solidFill>
            <a:schemeClr val="bg1"/>
          </a:solidFill>
        </p:spPr>
      </p:pic>
      <p:sp>
        <p:nvSpPr>
          <p:cNvPr id="2" name="Datumsplatzhalter 1"/>
          <p:cNvSpPr>
            <a:spLocks noGrp="1"/>
          </p:cNvSpPr>
          <p:nvPr>
            <p:ph type="dt" sz="half" idx="10"/>
          </p:nvPr>
        </p:nvSpPr>
        <p:spPr/>
        <p:txBody>
          <a:bodyPr/>
          <a:lstStyle/>
          <a:p>
            <a:pPr>
              <a:defRPr/>
            </a:pPr>
            <a:r>
              <a:rPr lang="de-DE" smtClean="0"/>
              <a:t>29.06.2021</a:t>
            </a:r>
            <a:endParaRPr lang="de-CH"/>
          </a:p>
        </p:txBody>
      </p:sp>
      <p:sp>
        <p:nvSpPr>
          <p:cNvPr id="3" name="Fußzeilenplatzhalter 2"/>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439120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788D3D2-F4EA-6D49-8AE7-B710448C780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Grafik 5">
            <a:extLst>
              <a:ext uri="{FF2B5EF4-FFF2-40B4-BE49-F238E27FC236}">
                <a16:creationId xmlns:a16="http://schemas.microsoft.com/office/drawing/2014/main" id="{0B94A038-3DB2-2949-A9B4-3D0B92FF9BAE}"/>
              </a:ext>
            </a:extLst>
          </p:cNvPr>
          <p:cNvPicPr>
            <a:picLocks noChangeAspect="1"/>
          </p:cNvPicPr>
          <p:nvPr/>
        </p:nvPicPr>
        <p:blipFill rotWithShape="1">
          <a:blip r:embed="rId3"/>
          <a:srcRect t="10979" b="71238"/>
          <a:stretch/>
        </p:blipFill>
        <p:spPr>
          <a:xfrm>
            <a:off x="568325" y="1628800"/>
            <a:ext cx="8352000" cy="1043368"/>
          </a:xfrm>
          <a:prstGeom prst="rect">
            <a:avLst/>
          </a:prstGeom>
          <a:solidFill>
            <a:schemeClr val="bg1"/>
          </a:solidFill>
        </p:spPr>
      </p:pic>
      <p:sp>
        <p:nvSpPr>
          <p:cNvPr id="7" name="Rechteck 6">
            <a:extLst>
              <a:ext uri="{FF2B5EF4-FFF2-40B4-BE49-F238E27FC236}">
                <a16:creationId xmlns:a16="http://schemas.microsoft.com/office/drawing/2014/main" id="{46680BAB-F87C-AD4E-AE33-CF42ADC98070}"/>
              </a:ext>
            </a:extLst>
          </p:cNvPr>
          <p:cNvSpPr/>
          <p:nvPr/>
        </p:nvSpPr>
        <p:spPr bwMode="auto">
          <a:xfrm>
            <a:off x="899592" y="1632123"/>
            <a:ext cx="7416824" cy="287263"/>
          </a:xfrm>
          <a:prstGeom prst="rect">
            <a:avLst/>
          </a:prstGeom>
          <a:noFill/>
          <a:ln w="38100">
            <a:solidFill>
              <a:srgbClr val="FF0000"/>
            </a:solidFill>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ts val="2900"/>
              </a:lnSpc>
              <a:spcBef>
                <a:spcPct val="0"/>
              </a:spcBef>
              <a:spcAft>
                <a:spcPct val="0"/>
              </a:spcAft>
              <a:buClrTx/>
              <a:buSzTx/>
              <a:buFontTx/>
              <a:buNone/>
              <a:tabLst/>
              <a:defRPr/>
            </a:pPr>
            <a:endParaRPr kumimoji="0" lang="de-CH" sz="2500" b="1" i="0" u="none" strike="noStrike" kern="1200" cap="none" spc="0" normalizeH="0" baseline="0" noProof="0">
              <a:ln>
                <a:noFill/>
              </a:ln>
              <a:solidFill>
                <a:srgbClr val="1F497D"/>
              </a:solidFill>
              <a:effectLst/>
              <a:uLnTx/>
              <a:uFillTx/>
              <a:latin typeface="Arial" charset="0"/>
              <a:ea typeface="+mn-ea"/>
              <a:cs typeface="+mn-cs"/>
            </a:endParaRPr>
          </a:p>
        </p:txBody>
      </p:sp>
      <p:pic>
        <p:nvPicPr>
          <p:cNvPr id="2" name="Grafik 1">
            <a:extLst>
              <a:ext uri="{FF2B5EF4-FFF2-40B4-BE49-F238E27FC236}">
                <a16:creationId xmlns:a16="http://schemas.microsoft.com/office/drawing/2014/main" id="{5828ECD1-AA71-5C41-A24C-E4E7ED2B5782}"/>
              </a:ext>
            </a:extLst>
          </p:cNvPr>
          <p:cNvPicPr>
            <a:picLocks noChangeAspect="1"/>
          </p:cNvPicPr>
          <p:nvPr/>
        </p:nvPicPr>
        <p:blipFill>
          <a:blip r:embed="rId4"/>
          <a:stretch>
            <a:fillRect/>
          </a:stretch>
        </p:blipFill>
        <p:spPr>
          <a:xfrm>
            <a:off x="627692" y="2863520"/>
            <a:ext cx="8314655" cy="565480"/>
          </a:xfrm>
          <a:prstGeom prst="rect">
            <a:avLst/>
          </a:prstGeom>
          <a:solidFill>
            <a:schemeClr val="bg1"/>
          </a:solidFill>
        </p:spPr>
      </p:pic>
      <p:sp>
        <p:nvSpPr>
          <p:cNvPr id="9" name="Rechteck 8">
            <a:extLst>
              <a:ext uri="{FF2B5EF4-FFF2-40B4-BE49-F238E27FC236}">
                <a16:creationId xmlns:a16="http://schemas.microsoft.com/office/drawing/2014/main" id="{46A119C5-B1EC-5F4C-BF84-F1CD520E865A}"/>
              </a:ext>
            </a:extLst>
          </p:cNvPr>
          <p:cNvSpPr/>
          <p:nvPr/>
        </p:nvSpPr>
        <p:spPr bwMode="auto">
          <a:xfrm>
            <a:off x="3419872" y="2832349"/>
            <a:ext cx="5522476" cy="287263"/>
          </a:xfrm>
          <a:prstGeom prst="rect">
            <a:avLst/>
          </a:prstGeom>
          <a:noFill/>
          <a:ln w="38100">
            <a:solidFill>
              <a:srgbClr val="FF0000"/>
            </a:solidFill>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ts val="2900"/>
              </a:lnSpc>
              <a:spcBef>
                <a:spcPct val="0"/>
              </a:spcBef>
              <a:spcAft>
                <a:spcPct val="0"/>
              </a:spcAft>
              <a:buClrTx/>
              <a:buSzTx/>
              <a:buFontTx/>
              <a:buNone/>
              <a:tabLst/>
              <a:defRPr/>
            </a:pPr>
            <a:endParaRPr kumimoji="0" lang="de-CH" sz="2500" b="1" i="0" u="none" strike="noStrike" kern="1200" cap="none" spc="0" normalizeH="0" baseline="0" noProof="0">
              <a:ln>
                <a:noFill/>
              </a:ln>
              <a:solidFill>
                <a:srgbClr val="1F497D"/>
              </a:solidFill>
              <a:effectLst/>
              <a:uLnTx/>
              <a:uFillTx/>
              <a:latin typeface="Arial" charset="0"/>
              <a:ea typeface="+mn-ea"/>
              <a:cs typeface="+mn-cs"/>
            </a:endParaRPr>
          </a:p>
        </p:txBody>
      </p:sp>
      <p:sp>
        <p:nvSpPr>
          <p:cNvPr id="10" name="Rechteck 9">
            <a:extLst>
              <a:ext uri="{FF2B5EF4-FFF2-40B4-BE49-F238E27FC236}">
                <a16:creationId xmlns:a16="http://schemas.microsoft.com/office/drawing/2014/main" id="{59ED32BD-99CE-6D41-84CA-F9F4C8CE780A}"/>
              </a:ext>
            </a:extLst>
          </p:cNvPr>
          <p:cNvSpPr/>
          <p:nvPr/>
        </p:nvSpPr>
        <p:spPr bwMode="auto">
          <a:xfrm>
            <a:off x="2195736" y="3141737"/>
            <a:ext cx="6120680" cy="287263"/>
          </a:xfrm>
          <a:prstGeom prst="rect">
            <a:avLst/>
          </a:prstGeom>
          <a:noFill/>
          <a:ln w="38100">
            <a:solidFill>
              <a:srgbClr val="FF0000"/>
            </a:solidFill>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ts val="2900"/>
              </a:lnSpc>
              <a:spcBef>
                <a:spcPct val="0"/>
              </a:spcBef>
              <a:spcAft>
                <a:spcPct val="0"/>
              </a:spcAft>
              <a:buClrTx/>
              <a:buSzTx/>
              <a:buFontTx/>
              <a:buNone/>
              <a:tabLst/>
              <a:defRPr/>
            </a:pPr>
            <a:endParaRPr kumimoji="0" lang="de-CH" sz="2500" b="1" i="0" u="none" strike="noStrike" kern="1200" cap="none" spc="0" normalizeH="0" baseline="0" noProof="0">
              <a:ln>
                <a:noFill/>
              </a:ln>
              <a:solidFill>
                <a:srgbClr val="1F497D"/>
              </a:solidFill>
              <a:effectLst/>
              <a:uLnTx/>
              <a:uFillTx/>
              <a:latin typeface="Arial" charset="0"/>
              <a:ea typeface="+mn-ea"/>
              <a:cs typeface="+mn-cs"/>
            </a:endParaRPr>
          </a:p>
        </p:txBody>
      </p:sp>
      <p:grpSp>
        <p:nvGrpSpPr>
          <p:cNvPr id="11" name="Gruppieren 10">
            <a:extLst>
              <a:ext uri="{FF2B5EF4-FFF2-40B4-BE49-F238E27FC236}">
                <a16:creationId xmlns:a16="http://schemas.microsoft.com/office/drawing/2014/main" id="{45E08DAF-8BB5-2D4F-8BCB-49F039A3F9F6}"/>
              </a:ext>
            </a:extLst>
          </p:cNvPr>
          <p:cNvGrpSpPr/>
          <p:nvPr/>
        </p:nvGrpSpPr>
        <p:grpSpPr>
          <a:xfrm>
            <a:off x="591824" y="3823244"/>
            <a:ext cx="8444672" cy="2414068"/>
            <a:chOff x="591824" y="3823244"/>
            <a:chExt cx="8496000" cy="2300526"/>
          </a:xfrm>
        </p:grpSpPr>
        <p:pic>
          <p:nvPicPr>
            <p:cNvPr id="5" name="Grafik 4">
              <a:extLst>
                <a:ext uri="{FF2B5EF4-FFF2-40B4-BE49-F238E27FC236}">
                  <a16:creationId xmlns:a16="http://schemas.microsoft.com/office/drawing/2014/main" id="{B911CFB2-3454-F342-87C7-38525ADE0EFC}"/>
                </a:ext>
              </a:extLst>
            </p:cNvPr>
            <p:cNvPicPr>
              <a:picLocks noChangeAspect="1"/>
            </p:cNvPicPr>
            <p:nvPr/>
          </p:nvPicPr>
          <p:blipFill rotWithShape="1">
            <a:blip r:embed="rId5"/>
            <a:srcRect t="19455"/>
            <a:stretch/>
          </p:blipFill>
          <p:spPr>
            <a:xfrm>
              <a:off x="591824" y="4443011"/>
              <a:ext cx="8496000" cy="1680759"/>
            </a:xfrm>
            <a:prstGeom prst="rect">
              <a:avLst/>
            </a:prstGeom>
          </p:spPr>
        </p:pic>
        <p:pic>
          <p:nvPicPr>
            <p:cNvPr id="3" name="Grafik 2">
              <a:extLst>
                <a:ext uri="{FF2B5EF4-FFF2-40B4-BE49-F238E27FC236}">
                  <a16:creationId xmlns:a16="http://schemas.microsoft.com/office/drawing/2014/main" id="{7EC3731E-8EAF-2946-8D5F-0166352F7B9F}"/>
                </a:ext>
              </a:extLst>
            </p:cNvPr>
            <p:cNvPicPr>
              <a:picLocks noChangeAspect="1"/>
            </p:cNvPicPr>
            <p:nvPr/>
          </p:nvPicPr>
          <p:blipFill>
            <a:blip r:embed="rId6"/>
            <a:stretch>
              <a:fillRect/>
            </a:stretch>
          </p:blipFill>
          <p:spPr>
            <a:xfrm>
              <a:off x="627692" y="3823244"/>
              <a:ext cx="8418376" cy="589286"/>
            </a:xfrm>
            <a:prstGeom prst="rect">
              <a:avLst/>
            </a:prstGeom>
            <a:solidFill>
              <a:schemeClr val="bg1"/>
            </a:solidFill>
          </p:spPr>
        </p:pic>
      </p:grpSp>
      <p:sp>
        <p:nvSpPr>
          <p:cNvPr id="8" name="Datumsplatzhalter 7"/>
          <p:cNvSpPr>
            <a:spLocks noGrp="1"/>
          </p:cNvSpPr>
          <p:nvPr>
            <p:ph type="dt" sz="half" idx="10"/>
          </p:nvPr>
        </p:nvSpPr>
        <p:spPr/>
        <p:txBody>
          <a:bodyPr/>
          <a:lstStyle/>
          <a:p>
            <a:pPr>
              <a:defRPr/>
            </a:pPr>
            <a:r>
              <a:rPr lang="de-DE" smtClean="0"/>
              <a:t>29.06.2021</a:t>
            </a:r>
            <a:endParaRPr lang="de-CH"/>
          </a:p>
        </p:txBody>
      </p:sp>
      <p:sp>
        <p:nvSpPr>
          <p:cNvPr id="12" name="Fußzeilenplatzhalter 11"/>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6832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7DC5CF2-D6CB-A547-ADC3-BCDCB6A0DC4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C2A4C-E5E2-4BDF-B25C-34D8951DC374}"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 name="Grafik 1">
            <a:extLst>
              <a:ext uri="{FF2B5EF4-FFF2-40B4-BE49-F238E27FC236}">
                <a16:creationId xmlns:a16="http://schemas.microsoft.com/office/drawing/2014/main" id="{8CDBD8CF-FB80-EC4A-AC3B-220A3B8FD8E9}"/>
              </a:ext>
            </a:extLst>
          </p:cNvPr>
          <p:cNvPicPr>
            <a:picLocks noChangeAspect="1"/>
          </p:cNvPicPr>
          <p:nvPr/>
        </p:nvPicPr>
        <p:blipFill>
          <a:blip r:embed="rId3"/>
          <a:stretch>
            <a:fillRect/>
          </a:stretch>
        </p:blipFill>
        <p:spPr>
          <a:xfrm>
            <a:off x="4136337" y="1451645"/>
            <a:ext cx="3632073" cy="4872955"/>
          </a:xfrm>
          <a:prstGeom prst="rect">
            <a:avLst/>
          </a:prstGeom>
          <a:solidFill>
            <a:schemeClr val="bg1"/>
          </a:solidFill>
        </p:spPr>
      </p:pic>
      <p:sp>
        <p:nvSpPr>
          <p:cNvPr id="5" name="Richtungspfeil 4">
            <a:extLst>
              <a:ext uri="{FF2B5EF4-FFF2-40B4-BE49-F238E27FC236}">
                <a16:creationId xmlns:a16="http://schemas.microsoft.com/office/drawing/2014/main" id="{C1ABD65E-2055-084F-8525-84D9D7D8E2F5}"/>
              </a:ext>
            </a:extLst>
          </p:cNvPr>
          <p:cNvSpPr/>
          <p:nvPr/>
        </p:nvSpPr>
        <p:spPr>
          <a:xfrm>
            <a:off x="683568" y="1772816"/>
            <a:ext cx="2880000" cy="468000"/>
          </a:xfrm>
          <a:prstGeom prst="homePlate">
            <a:avLst/>
          </a:prstGeom>
          <a:solidFill>
            <a:srgbClr val="92D050"/>
          </a:solidFill>
          <a:ln>
            <a:solidFill>
              <a:srgbClr val="4E8F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a:ea typeface="Arial" charset="0"/>
                <a:cs typeface="Arial" charset="0"/>
              </a:rPr>
              <a:t>Umschreibung</a:t>
            </a:r>
            <a:endParaRPr kumimoji="0" lang="de-DE" sz="1600" b="1"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6" name="Richtungspfeil 5">
            <a:extLst>
              <a:ext uri="{FF2B5EF4-FFF2-40B4-BE49-F238E27FC236}">
                <a16:creationId xmlns:a16="http://schemas.microsoft.com/office/drawing/2014/main" id="{D8D1730B-8618-4842-9889-035C93387F79}"/>
              </a:ext>
            </a:extLst>
          </p:cNvPr>
          <p:cNvSpPr/>
          <p:nvPr/>
        </p:nvSpPr>
        <p:spPr>
          <a:xfrm>
            <a:off x="683464" y="2852936"/>
            <a:ext cx="2880000" cy="468000"/>
          </a:xfrm>
          <a:prstGeom prst="homePlate">
            <a:avLst/>
          </a:prstGeom>
          <a:solidFill>
            <a:srgbClr val="92D050"/>
          </a:solidFill>
          <a:ln>
            <a:solidFill>
              <a:srgbClr val="4E8F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a:ea typeface="Arial" charset="0"/>
                <a:cs typeface="Arial" charset="0"/>
              </a:rPr>
              <a:t>Kriterien</a:t>
            </a:r>
            <a:endParaRPr kumimoji="0" lang="de-DE" sz="1600" b="1"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7" name="Richtungspfeil 6">
            <a:extLst>
              <a:ext uri="{FF2B5EF4-FFF2-40B4-BE49-F238E27FC236}">
                <a16:creationId xmlns:a16="http://schemas.microsoft.com/office/drawing/2014/main" id="{55FD5B04-E73D-6247-B59D-196F899497D2}"/>
              </a:ext>
            </a:extLst>
          </p:cNvPr>
          <p:cNvSpPr/>
          <p:nvPr/>
        </p:nvSpPr>
        <p:spPr>
          <a:xfrm>
            <a:off x="683464" y="4509120"/>
            <a:ext cx="2880000" cy="612000"/>
          </a:xfrm>
          <a:prstGeom prst="homePlate">
            <a:avLst/>
          </a:prstGeom>
          <a:solidFill>
            <a:srgbClr val="92D050"/>
          </a:solidFill>
          <a:ln>
            <a:solidFill>
              <a:srgbClr val="4E8F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a:ea typeface="Arial" charset="0"/>
                <a:cs typeface="Arial" charset="0"/>
              </a:rPr>
              <a:t>Verweis auf Beurteilungs-instrumente</a:t>
            </a:r>
            <a:endParaRPr kumimoji="0" lang="de-DE" sz="1600" b="1"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8" name="Richtungspfeil 7">
            <a:extLst>
              <a:ext uri="{FF2B5EF4-FFF2-40B4-BE49-F238E27FC236}">
                <a16:creationId xmlns:a16="http://schemas.microsoft.com/office/drawing/2014/main" id="{8483D847-449B-F840-B5DB-100C5F0E2F0C}"/>
              </a:ext>
            </a:extLst>
          </p:cNvPr>
          <p:cNvSpPr/>
          <p:nvPr/>
        </p:nvSpPr>
        <p:spPr>
          <a:xfrm>
            <a:off x="683464" y="5661248"/>
            <a:ext cx="2880000" cy="468000"/>
          </a:xfrm>
          <a:prstGeom prst="homePlate">
            <a:avLst/>
          </a:prstGeom>
          <a:solidFill>
            <a:srgbClr val="92D050"/>
          </a:solidFill>
          <a:ln>
            <a:solidFill>
              <a:srgbClr val="4E8F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72000" tIns="36000" rIns="72000" bIns="3600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de-CH" sz="1600" b="1" i="0" u="none" strike="noStrike" kern="1200" cap="none" spc="0" normalizeH="0" baseline="0" noProof="0" dirty="0">
                <a:ln>
                  <a:noFill/>
                </a:ln>
                <a:solidFill>
                  <a:prstClr val="white"/>
                </a:solidFill>
                <a:effectLst/>
                <a:uLnTx/>
                <a:uFillTx/>
                <a:latin typeface="Arial"/>
                <a:ea typeface="Arial" charset="0"/>
                <a:cs typeface="Arial" charset="0"/>
              </a:rPr>
              <a:t>Hinweise</a:t>
            </a:r>
            <a:endParaRPr kumimoji="0" lang="de-DE" sz="1600" b="1" i="0" u="none" strike="noStrike" kern="1200" cap="none" spc="0" normalizeH="0" baseline="0" noProof="0" dirty="0">
              <a:ln>
                <a:noFill/>
              </a:ln>
              <a:solidFill>
                <a:prstClr val="white"/>
              </a:solidFill>
              <a:effectLst/>
              <a:uLnTx/>
              <a:uFillTx/>
              <a:latin typeface="Arial"/>
              <a:ea typeface="Arial" charset="0"/>
              <a:cs typeface="Arial" charset="0"/>
            </a:endParaRPr>
          </a:p>
        </p:txBody>
      </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9" name="Fußzeilenplatzhalter 8"/>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426217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8F9273-0689-AE4E-84D8-05AD17120F28}"/>
              </a:ext>
            </a:extLst>
          </p:cNvPr>
          <p:cNvSpPr>
            <a:spLocks noGrp="1"/>
          </p:cNvSpPr>
          <p:nvPr>
            <p:ph type="title"/>
          </p:nvPr>
        </p:nvSpPr>
        <p:spPr/>
        <p:txBody>
          <a:bodyPr/>
          <a:lstStyle/>
          <a:p>
            <a:r>
              <a:rPr lang="de-CH" dirty="0"/>
              <a:t>Erzählung/Bericht: Hinweise</a:t>
            </a:r>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 name="Grafik 1">
            <a:extLst>
              <a:ext uri="{FF2B5EF4-FFF2-40B4-BE49-F238E27FC236}">
                <a16:creationId xmlns:a16="http://schemas.microsoft.com/office/drawing/2014/main" id="{028DE2ED-633E-6F49-B337-A45F34D65ADD}"/>
              </a:ext>
            </a:extLst>
          </p:cNvPr>
          <p:cNvPicPr>
            <a:picLocks noChangeAspect="1"/>
          </p:cNvPicPr>
          <p:nvPr/>
        </p:nvPicPr>
        <p:blipFill>
          <a:blip r:embed="rId3"/>
          <a:stretch>
            <a:fillRect/>
          </a:stretch>
        </p:blipFill>
        <p:spPr>
          <a:xfrm>
            <a:off x="620078" y="2708920"/>
            <a:ext cx="8295322" cy="2304256"/>
          </a:xfrm>
          <a:prstGeom prst="rect">
            <a:avLst/>
          </a:prstGeom>
        </p:spPr>
      </p:pic>
      <p:sp>
        <p:nvSpPr>
          <p:cNvPr id="3" name="Datumsplatzhalter 2"/>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542016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e 15">
            <a:extLst>
              <a:ext uri="{FF2B5EF4-FFF2-40B4-BE49-F238E27FC236}">
                <a16:creationId xmlns:a16="http://schemas.microsoft.com/office/drawing/2014/main" id="{2904A681-A607-474A-9D81-9CC181009477}"/>
              </a:ext>
            </a:extLst>
          </p:cNvPr>
          <p:cNvGraphicFramePr>
            <a:graphicFrameLocks noGrp="1"/>
          </p:cNvGraphicFramePr>
          <p:nvPr>
            <p:extLst>
              <p:ext uri="{D42A27DB-BD31-4B8C-83A1-F6EECF244321}">
                <p14:modId xmlns:p14="http://schemas.microsoft.com/office/powerpoint/2010/main" val="2452304521"/>
              </p:ext>
            </p:extLst>
          </p:nvPr>
        </p:nvGraphicFramePr>
        <p:xfrm>
          <a:off x="568323" y="1373993"/>
          <a:ext cx="8347073" cy="4863319"/>
        </p:xfrm>
        <a:graphic>
          <a:graphicData uri="http://schemas.openxmlformats.org/drawingml/2006/table">
            <a:tbl>
              <a:tblPr firstRow="1" bandRow="1">
                <a:tableStyleId>{5940675A-B579-460E-94D1-54222C63F5DA}</a:tableStyleId>
              </a:tblPr>
              <a:tblGrid>
                <a:gridCol w="1267373">
                  <a:extLst>
                    <a:ext uri="{9D8B030D-6E8A-4147-A177-3AD203B41FA5}">
                      <a16:colId xmlns:a16="http://schemas.microsoft.com/office/drawing/2014/main" val="4110243712"/>
                    </a:ext>
                  </a:extLst>
                </a:gridCol>
                <a:gridCol w="1415940">
                  <a:extLst>
                    <a:ext uri="{9D8B030D-6E8A-4147-A177-3AD203B41FA5}">
                      <a16:colId xmlns:a16="http://schemas.microsoft.com/office/drawing/2014/main" val="2119113446"/>
                    </a:ext>
                  </a:extLst>
                </a:gridCol>
                <a:gridCol w="1415940">
                  <a:extLst>
                    <a:ext uri="{9D8B030D-6E8A-4147-A177-3AD203B41FA5}">
                      <a16:colId xmlns:a16="http://schemas.microsoft.com/office/drawing/2014/main" val="68669086"/>
                    </a:ext>
                  </a:extLst>
                </a:gridCol>
                <a:gridCol w="1415940">
                  <a:extLst>
                    <a:ext uri="{9D8B030D-6E8A-4147-A177-3AD203B41FA5}">
                      <a16:colId xmlns:a16="http://schemas.microsoft.com/office/drawing/2014/main" val="2804017774"/>
                    </a:ext>
                  </a:extLst>
                </a:gridCol>
                <a:gridCol w="1415940">
                  <a:extLst>
                    <a:ext uri="{9D8B030D-6E8A-4147-A177-3AD203B41FA5}">
                      <a16:colId xmlns:a16="http://schemas.microsoft.com/office/drawing/2014/main" val="708687325"/>
                    </a:ext>
                  </a:extLst>
                </a:gridCol>
                <a:gridCol w="1415940">
                  <a:extLst>
                    <a:ext uri="{9D8B030D-6E8A-4147-A177-3AD203B41FA5}">
                      <a16:colId xmlns:a16="http://schemas.microsoft.com/office/drawing/2014/main" val="1223205185"/>
                    </a:ext>
                  </a:extLst>
                </a:gridCol>
              </a:tblGrid>
              <a:tr h="1224136">
                <a:tc>
                  <a:txBody>
                    <a:bodyPr/>
                    <a:lstStyle/>
                    <a:p>
                      <a:endParaRPr lang="de-CH" dirty="0"/>
                    </a:p>
                  </a:txBody>
                  <a:tcPr/>
                </a:tc>
                <a:tc>
                  <a:txBody>
                    <a:bodyPr/>
                    <a:lstStyle/>
                    <a:p>
                      <a:endParaRPr lang="de-CH" dirty="0"/>
                    </a:p>
                  </a:txBody>
                  <a:tcPr/>
                </a:tc>
                <a:tc>
                  <a:txBody>
                    <a:bodyPr/>
                    <a:lstStyle/>
                    <a:p>
                      <a:endParaRPr lang="de-CH" dirty="0"/>
                    </a:p>
                  </a:txBody>
                  <a:tcPr/>
                </a:tc>
                <a:tc>
                  <a:txBody>
                    <a:bodyPr/>
                    <a:lstStyle/>
                    <a:p>
                      <a:endParaRPr lang="de-CH" dirty="0"/>
                    </a:p>
                  </a:txBody>
                  <a:tcPr/>
                </a:tc>
                <a:tc>
                  <a:txBody>
                    <a:bodyPr/>
                    <a:lstStyle/>
                    <a:p>
                      <a:endParaRPr lang="de-CH" dirty="0"/>
                    </a:p>
                  </a:txBody>
                  <a:tcPr/>
                </a:tc>
                <a:tc>
                  <a:txBody>
                    <a:bodyPr/>
                    <a:lstStyle/>
                    <a:p>
                      <a:endParaRPr lang="de-CH" dirty="0"/>
                    </a:p>
                  </a:txBody>
                  <a:tcPr/>
                </a:tc>
                <a:extLst>
                  <a:ext uri="{0D108BD9-81ED-4DB2-BD59-A6C34878D82A}">
                    <a16:rowId xmlns:a16="http://schemas.microsoft.com/office/drawing/2014/main" val="166420953"/>
                  </a:ext>
                </a:extLst>
              </a:tr>
              <a:tr h="1213061">
                <a:tc>
                  <a:txBody>
                    <a:bodyPr/>
                    <a:lstStyle/>
                    <a:p>
                      <a:pPr marL="6350" indent="-6350">
                        <a:buAutoNum type="arabicPeriod"/>
                        <a:tabLst/>
                      </a:pPr>
                      <a:r>
                        <a:rPr lang="de-CH" dirty="0"/>
                        <a:t> Zyklus</a:t>
                      </a:r>
                    </a:p>
                  </a:txBody>
                  <a:tcPr anchor="ctr"/>
                </a:tc>
                <a:tc gridSpan="5">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extLst>
                  <a:ext uri="{0D108BD9-81ED-4DB2-BD59-A6C34878D82A}">
                    <a16:rowId xmlns:a16="http://schemas.microsoft.com/office/drawing/2014/main" val="2615106501"/>
                  </a:ext>
                </a:extLst>
              </a:tr>
              <a:tr h="1213061">
                <a:tc>
                  <a:txBody>
                    <a:bodyPr/>
                    <a:lstStyle/>
                    <a:p>
                      <a:r>
                        <a:rPr lang="de-CH" dirty="0"/>
                        <a:t>2. Zyklus</a:t>
                      </a:r>
                    </a:p>
                  </a:txBody>
                  <a:tcPr anchor="ctr"/>
                </a:tc>
                <a:tc gridSpan="5">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extLst>
                  <a:ext uri="{0D108BD9-81ED-4DB2-BD59-A6C34878D82A}">
                    <a16:rowId xmlns:a16="http://schemas.microsoft.com/office/drawing/2014/main" val="1079584386"/>
                  </a:ext>
                </a:extLst>
              </a:tr>
              <a:tr h="1213061">
                <a:tc>
                  <a:txBody>
                    <a:bodyPr/>
                    <a:lstStyle/>
                    <a:p>
                      <a:r>
                        <a:rPr lang="de-CH" dirty="0"/>
                        <a:t>3. Zyklus</a:t>
                      </a:r>
                    </a:p>
                  </a:txBody>
                  <a:tcPr anchor="ctr"/>
                </a:tc>
                <a:tc gridSpan="5">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tc hMerge="1">
                  <a:txBody>
                    <a:bodyPr/>
                    <a:lstStyle/>
                    <a:p>
                      <a:endParaRPr lang="de-CH" dirty="0"/>
                    </a:p>
                  </a:txBody>
                  <a:tcPr anchor="ctr"/>
                </a:tc>
                <a:extLst>
                  <a:ext uri="{0D108BD9-81ED-4DB2-BD59-A6C34878D82A}">
                    <a16:rowId xmlns:a16="http://schemas.microsoft.com/office/drawing/2014/main" val="1186515388"/>
                  </a:ext>
                </a:extLst>
              </a:tr>
            </a:tbl>
          </a:graphicData>
        </a:graphic>
      </p:graphicFrame>
      <p:sp>
        <p:nvSpPr>
          <p:cNvPr id="3" name="Foliennummernplatzhalter 2">
            <a:extLst>
              <a:ext uri="{FF2B5EF4-FFF2-40B4-BE49-F238E27FC236}">
                <a16:creationId xmlns:a16="http://schemas.microsoft.com/office/drawing/2014/main" id="{AC2D109B-5E96-B049-BFE8-C567646901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C2A4C-E5E2-4BDF-B25C-34D8951DC374}"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5" name="Grafik 4">
            <a:hlinkClick r:id="rId3"/>
            <a:extLst>
              <a:ext uri="{FF2B5EF4-FFF2-40B4-BE49-F238E27FC236}">
                <a16:creationId xmlns:a16="http://schemas.microsoft.com/office/drawing/2014/main" id="{A58203B8-B177-E647-B088-58456D9AC168}"/>
              </a:ext>
            </a:extLst>
          </p:cNvPr>
          <p:cNvPicPr>
            <a:picLocks noChangeAspect="1"/>
          </p:cNvPicPr>
          <p:nvPr/>
        </p:nvPicPr>
        <p:blipFill>
          <a:blip r:embed="rId4"/>
          <a:stretch>
            <a:fillRect/>
          </a:stretch>
        </p:blipFill>
        <p:spPr>
          <a:xfrm>
            <a:off x="7840800" y="1446001"/>
            <a:ext cx="763185" cy="1080000"/>
          </a:xfrm>
          <a:prstGeom prst="rect">
            <a:avLst/>
          </a:prstGeom>
        </p:spPr>
      </p:pic>
      <p:pic>
        <p:nvPicPr>
          <p:cNvPr id="6" name="Grafik 5">
            <a:hlinkClick r:id="rId5"/>
            <a:extLst>
              <a:ext uri="{FF2B5EF4-FFF2-40B4-BE49-F238E27FC236}">
                <a16:creationId xmlns:a16="http://schemas.microsoft.com/office/drawing/2014/main" id="{79E48652-A034-5647-80D5-F5EA1A23A2D6}"/>
              </a:ext>
            </a:extLst>
          </p:cNvPr>
          <p:cNvPicPr>
            <a:picLocks noChangeAspect="1"/>
          </p:cNvPicPr>
          <p:nvPr/>
        </p:nvPicPr>
        <p:blipFill>
          <a:blip r:embed="rId6"/>
          <a:stretch>
            <a:fillRect/>
          </a:stretch>
        </p:blipFill>
        <p:spPr>
          <a:xfrm>
            <a:off x="5008275" y="1446001"/>
            <a:ext cx="763185" cy="1080000"/>
          </a:xfrm>
          <a:prstGeom prst="rect">
            <a:avLst/>
          </a:prstGeom>
        </p:spPr>
      </p:pic>
      <p:pic>
        <p:nvPicPr>
          <p:cNvPr id="7" name="Grafik 6">
            <a:hlinkClick r:id="rId7"/>
            <a:extLst>
              <a:ext uri="{FF2B5EF4-FFF2-40B4-BE49-F238E27FC236}">
                <a16:creationId xmlns:a16="http://schemas.microsoft.com/office/drawing/2014/main" id="{8C16A374-B9AA-4040-B813-C45C83D6462D}"/>
              </a:ext>
            </a:extLst>
          </p:cNvPr>
          <p:cNvPicPr>
            <a:picLocks noChangeAspect="1"/>
          </p:cNvPicPr>
          <p:nvPr/>
        </p:nvPicPr>
        <p:blipFill>
          <a:blip r:embed="rId8"/>
          <a:stretch>
            <a:fillRect/>
          </a:stretch>
        </p:blipFill>
        <p:spPr>
          <a:xfrm>
            <a:off x="6419663" y="1446001"/>
            <a:ext cx="763185" cy="1080000"/>
          </a:xfrm>
          <a:prstGeom prst="rect">
            <a:avLst/>
          </a:prstGeom>
        </p:spPr>
      </p:pic>
      <p:pic>
        <p:nvPicPr>
          <p:cNvPr id="8" name="Grafik 7">
            <a:hlinkClick r:id="rId9"/>
            <a:extLst>
              <a:ext uri="{FF2B5EF4-FFF2-40B4-BE49-F238E27FC236}">
                <a16:creationId xmlns:a16="http://schemas.microsoft.com/office/drawing/2014/main" id="{E12AE314-81D2-C747-A4B3-3280ECD85298}"/>
              </a:ext>
            </a:extLst>
          </p:cNvPr>
          <p:cNvPicPr>
            <a:picLocks noChangeAspect="1"/>
          </p:cNvPicPr>
          <p:nvPr/>
        </p:nvPicPr>
        <p:blipFill>
          <a:blip r:embed="rId10"/>
          <a:stretch>
            <a:fillRect/>
          </a:stretch>
        </p:blipFill>
        <p:spPr>
          <a:xfrm>
            <a:off x="3537627" y="1446001"/>
            <a:ext cx="763185" cy="1080000"/>
          </a:xfrm>
          <a:prstGeom prst="rect">
            <a:avLst/>
          </a:prstGeom>
        </p:spPr>
      </p:pic>
      <p:pic>
        <p:nvPicPr>
          <p:cNvPr id="9" name="Grafik 8">
            <a:hlinkClick r:id="rId11"/>
            <a:extLst>
              <a:ext uri="{FF2B5EF4-FFF2-40B4-BE49-F238E27FC236}">
                <a16:creationId xmlns:a16="http://schemas.microsoft.com/office/drawing/2014/main" id="{8D01EFB9-F943-5442-B8E1-7E6D1C052DCC}"/>
              </a:ext>
            </a:extLst>
          </p:cNvPr>
          <p:cNvPicPr>
            <a:picLocks noChangeAspect="1"/>
          </p:cNvPicPr>
          <p:nvPr/>
        </p:nvPicPr>
        <p:blipFill>
          <a:blip r:embed="rId12"/>
          <a:stretch>
            <a:fillRect/>
          </a:stretch>
        </p:blipFill>
        <p:spPr>
          <a:xfrm>
            <a:off x="2127498" y="1446001"/>
            <a:ext cx="763185" cy="1080000"/>
          </a:xfrm>
          <a:prstGeom prst="rect">
            <a:avLst/>
          </a:prstGeom>
        </p:spPr>
      </p:pic>
      <p:pic>
        <p:nvPicPr>
          <p:cNvPr id="27" name="Grafik 26">
            <a:hlinkClick r:id="rId13"/>
            <a:extLst>
              <a:ext uri="{FF2B5EF4-FFF2-40B4-BE49-F238E27FC236}">
                <a16:creationId xmlns:a16="http://schemas.microsoft.com/office/drawing/2014/main" id="{4C122565-8954-4E40-89C2-EB5D2A22F4E5}"/>
              </a:ext>
            </a:extLst>
          </p:cNvPr>
          <p:cNvPicPr>
            <a:picLocks noChangeAspect="1"/>
          </p:cNvPicPr>
          <p:nvPr/>
        </p:nvPicPr>
        <p:blipFill>
          <a:blip r:embed="rId14"/>
          <a:stretch>
            <a:fillRect/>
          </a:stretch>
        </p:blipFill>
        <p:spPr>
          <a:xfrm>
            <a:off x="2872708" y="2687722"/>
            <a:ext cx="763188" cy="1080000"/>
          </a:xfrm>
          <a:prstGeom prst="rect">
            <a:avLst/>
          </a:prstGeom>
        </p:spPr>
      </p:pic>
      <p:pic>
        <p:nvPicPr>
          <p:cNvPr id="29" name="Grafik 28">
            <a:hlinkClick r:id="rId15"/>
            <a:extLst>
              <a:ext uri="{FF2B5EF4-FFF2-40B4-BE49-F238E27FC236}">
                <a16:creationId xmlns:a16="http://schemas.microsoft.com/office/drawing/2014/main" id="{50C85066-ED51-7B41-BAA0-76631D317DC4}"/>
              </a:ext>
            </a:extLst>
          </p:cNvPr>
          <p:cNvPicPr>
            <a:picLocks noChangeAspect="1"/>
          </p:cNvPicPr>
          <p:nvPr/>
        </p:nvPicPr>
        <p:blipFill>
          <a:blip r:embed="rId16"/>
          <a:stretch>
            <a:fillRect/>
          </a:stretch>
        </p:blipFill>
        <p:spPr>
          <a:xfrm>
            <a:off x="5007600" y="2612325"/>
            <a:ext cx="763188" cy="1080000"/>
          </a:xfrm>
          <a:prstGeom prst="rect">
            <a:avLst/>
          </a:prstGeom>
        </p:spPr>
      </p:pic>
      <p:pic>
        <p:nvPicPr>
          <p:cNvPr id="47" name="Grafik 46">
            <a:hlinkClick r:id="rId13"/>
            <a:extLst>
              <a:ext uri="{FF2B5EF4-FFF2-40B4-BE49-F238E27FC236}">
                <a16:creationId xmlns:a16="http://schemas.microsoft.com/office/drawing/2014/main" id="{48EE74D2-193E-0448-8168-E5B34860A0D9}"/>
              </a:ext>
            </a:extLst>
          </p:cNvPr>
          <p:cNvPicPr>
            <a:picLocks noChangeAspect="1"/>
          </p:cNvPicPr>
          <p:nvPr/>
        </p:nvPicPr>
        <p:blipFill>
          <a:blip r:embed="rId14"/>
          <a:stretch>
            <a:fillRect/>
          </a:stretch>
        </p:blipFill>
        <p:spPr>
          <a:xfrm>
            <a:off x="2872708" y="3885300"/>
            <a:ext cx="763188" cy="1080000"/>
          </a:xfrm>
          <a:prstGeom prst="rect">
            <a:avLst/>
          </a:prstGeom>
        </p:spPr>
      </p:pic>
      <p:pic>
        <p:nvPicPr>
          <p:cNvPr id="48" name="Grafik 47">
            <a:hlinkClick r:id="rId17"/>
            <a:extLst>
              <a:ext uri="{FF2B5EF4-FFF2-40B4-BE49-F238E27FC236}">
                <a16:creationId xmlns:a16="http://schemas.microsoft.com/office/drawing/2014/main" id="{E4FF2C31-B019-7F41-91DE-ADCD81040EFD}"/>
              </a:ext>
            </a:extLst>
          </p:cNvPr>
          <p:cNvPicPr>
            <a:picLocks noChangeAspect="1"/>
          </p:cNvPicPr>
          <p:nvPr/>
        </p:nvPicPr>
        <p:blipFill>
          <a:blip r:embed="rId18"/>
          <a:stretch>
            <a:fillRect/>
          </a:stretch>
        </p:blipFill>
        <p:spPr>
          <a:xfrm>
            <a:off x="7110000" y="3885300"/>
            <a:ext cx="763188" cy="1080000"/>
          </a:xfrm>
          <a:prstGeom prst="rect">
            <a:avLst/>
          </a:prstGeom>
        </p:spPr>
      </p:pic>
      <p:pic>
        <p:nvPicPr>
          <p:cNvPr id="49" name="Grafik 48">
            <a:hlinkClick r:id="rId15"/>
            <a:extLst>
              <a:ext uri="{FF2B5EF4-FFF2-40B4-BE49-F238E27FC236}">
                <a16:creationId xmlns:a16="http://schemas.microsoft.com/office/drawing/2014/main" id="{0956A558-3D36-814D-94A4-CA2AFDBE38B2}"/>
              </a:ext>
            </a:extLst>
          </p:cNvPr>
          <p:cNvPicPr>
            <a:picLocks noChangeAspect="1"/>
          </p:cNvPicPr>
          <p:nvPr/>
        </p:nvPicPr>
        <p:blipFill>
          <a:blip r:embed="rId16"/>
          <a:stretch>
            <a:fillRect/>
          </a:stretch>
        </p:blipFill>
        <p:spPr>
          <a:xfrm>
            <a:off x="5007600" y="3871054"/>
            <a:ext cx="763188" cy="1080000"/>
          </a:xfrm>
          <a:prstGeom prst="rect">
            <a:avLst/>
          </a:prstGeom>
        </p:spPr>
      </p:pic>
      <p:pic>
        <p:nvPicPr>
          <p:cNvPr id="50" name="Grafik 49">
            <a:hlinkClick r:id="rId13"/>
            <a:extLst>
              <a:ext uri="{FF2B5EF4-FFF2-40B4-BE49-F238E27FC236}">
                <a16:creationId xmlns:a16="http://schemas.microsoft.com/office/drawing/2014/main" id="{4BC65BED-963C-B34D-BB12-294F5650A6E9}"/>
              </a:ext>
            </a:extLst>
          </p:cNvPr>
          <p:cNvPicPr>
            <a:picLocks noChangeAspect="1"/>
          </p:cNvPicPr>
          <p:nvPr/>
        </p:nvPicPr>
        <p:blipFill>
          <a:blip r:embed="rId14"/>
          <a:stretch>
            <a:fillRect/>
          </a:stretch>
        </p:blipFill>
        <p:spPr>
          <a:xfrm>
            <a:off x="2872708" y="5101164"/>
            <a:ext cx="763188" cy="1080000"/>
          </a:xfrm>
          <a:prstGeom prst="rect">
            <a:avLst/>
          </a:prstGeom>
        </p:spPr>
      </p:pic>
      <p:pic>
        <p:nvPicPr>
          <p:cNvPr id="51" name="Grafik 50">
            <a:hlinkClick r:id="rId17"/>
            <a:extLst>
              <a:ext uri="{FF2B5EF4-FFF2-40B4-BE49-F238E27FC236}">
                <a16:creationId xmlns:a16="http://schemas.microsoft.com/office/drawing/2014/main" id="{50933224-B40E-CE47-91EA-AC541FFC8AB1}"/>
              </a:ext>
            </a:extLst>
          </p:cNvPr>
          <p:cNvPicPr>
            <a:picLocks noChangeAspect="1"/>
          </p:cNvPicPr>
          <p:nvPr/>
        </p:nvPicPr>
        <p:blipFill>
          <a:blip r:embed="rId18"/>
          <a:stretch>
            <a:fillRect/>
          </a:stretch>
        </p:blipFill>
        <p:spPr>
          <a:xfrm>
            <a:off x="7110000" y="5083579"/>
            <a:ext cx="763188" cy="1080000"/>
          </a:xfrm>
          <a:prstGeom prst="rect">
            <a:avLst/>
          </a:prstGeom>
        </p:spPr>
      </p:pic>
      <p:pic>
        <p:nvPicPr>
          <p:cNvPr id="52" name="Grafik 51">
            <a:hlinkClick r:id="rId15"/>
            <a:extLst>
              <a:ext uri="{FF2B5EF4-FFF2-40B4-BE49-F238E27FC236}">
                <a16:creationId xmlns:a16="http://schemas.microsoft.com/office/drawing/2014/main" id="{A86134E5-08A0-5E40-A42A-4EFED520AABA}"/>
              </a:ext>
            </a:extLst>
          </p:cNvPr>
          <p:cNvPicPr>
            <a:picLocks noChangeAspect="1"/>
          </p:cNvPicPr>
          <p:nvPr/>
        </p:nvPicPr>
        <p:blipFill>
          <a:blip r:embed="rId16"/>
          <a:stretch>
            <a:fillRect/>
          </a:stretch>
        </p:blipFill>
        <p:spPr>
          <a:xfrm>
            <a:off x="5007600" y="5086918"/>
            <a:ext cx="763188" cy="1080000"/>
          </a:xfrm>
          <a:prstGeom prst="rect">
            <a:avLst/>
          </a:prstGeom>
        </p:spPr>
      </p:pic>
      <p:sp>
        <p:nvSpPr>
          <p:cNvPr id="2" name="Datumsplatzhalter 1"/>
          <p:cNvSpPr>
            <a:spLocks noGrp="1"/>
          </p:cNvSpPr>
          <p:nvPr>
            <p:ph type="dt" sz="half" idx="10"/>
          </p:nvPr>
        </p:nvSpPr>
        <p:spPr/>
        <p:txBody>
          <a:bodyPr/>
          <a:lstStyle/>
          <a:p>
            <a:pPr>
              <a:defRPr/>
            </a:pPr>
            <a:r>
              <a:rPr lang="de-DE" smtClean="0"/>
              <a:t>29.06.2021</a:t>
            </a:r>
            <a:endParaRPr lang="de-CH"/>
          </a:p>
        </p:txBody>
      </p:sp>
      <p:sp>
        <p:nvSpPr>
          <p:cNvPr id="4" name="Fußzeilenplatzhalter 3"/>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4489697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8F9273-0689-AE4E-84D8-05AD17120F28}"/>
              </a:ext>
            </a:extLst>
          </p:cNvPr>
          <p:cNvSpPr>
            <a:spLocks noGrp="1"/>
          </p:cNvSpPr>
          <p:nvPr>
            <p:ph type="title"/>
          </p:nvPr>
        </p:nvSpPr>
        <p:spPr/>
        <p:txBody>
          <a:bodyPr/>
          <a:lstStyle/>
          <a:p>
            <a:r>
              <a:rPr lang="de-CH" dirty="0"/>
              <a:t>Erzählung/Bericht: Selbst-/Peerbeurteilung</a:t>
            </a:r>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9" name="Grafik 8">
            <a:extLst>
              <a:ext uri="{FF2B5EF4-FFF2-40B4-BE49-F238E27FC236}">
                <a16:creationId xmlns:a16="http://schemas.microsoft.com/office/drawing/2014/main" id="{0D682BE3-1949-1246-8936-9013A5B41865}"/>
              </a:ext>
            </a:extLst>
          </p:cNvPr>
          <p:cNvPicPr>
            <a:picLocks noChangeAspect="1"/>
          </p:cNvPicPr>
          <p:nvPr/>
        </p:nvPicPr>
        <p:blipFill>
          <a:blip r:embed="rId3"/>
          <a:stretch>
            <a:fillRect/>
          </a:stretch>
        </p:blipFill>
        <p:spPr>
          <a:xfrm>
            <a:off x="683568" y="2100506"/>
            <a:ext cx="5040560" cy="3833842"/>
          </a:xfrm>
          <a:prstGeom prst="rect">
            <a:avLst/>
          </a:prstGeom>
          <a:solidFill>
            <a:schemeClr val="bg1"/>
          </a:solidFill>
        </p:spPr>
      </p:pic>
      <p:pic>
        <p:nvPicPr>
          <p:cNvPr id="10" name="Grafik 9">
            <a:hlinkClick r:id="rId4"/>
            <a:extLst>
              <a:ext uri="{FF2B5EF4-FFF2-40B4-BE49-F238E27FC236}">
                <a16:creationId xmlns:a16="http://schemas.microsoft.com/office/drawing/2014/main" id="{ECE5CB24-2770-EF4A-8794-2132B563C52D}"/>
              </a:ext>
            </a:extLst>
          </p:cNvPr>
          <p:cNvPicPr>
            <a:picLocks noChangeAspect="1"/>
          </p:cNvPicPr>
          <p:nvPr/>
        </p:nvPicPr>
        <p:blipFill>
          <a:blip r:embed="rId5"/>
          <a:stretch>
            <a:fillRect/>
          </a:stretch>
        </p:blipFill>
        <p:spPr>
          <a:xfrm>
            <a:off x="7118715" y="3604750"/>
            <a:ext cx="1653567" cy="2340000"/>
          </a:xfrm>
          <a:prstGeom prst="rect">
            <a:avLst/>
          </a:prstGeom>
        </p:spPr>
      </p:pic>
      <p:sp>
        <p:nvSpPr>
          <p:cNvPr id="2" name="Datumsplatzhalter 1"/>
          <p:cNvSpPr>
            <a:spLocks noGrp="1"/>
          </p:cNvSpPr>
          <p:nvPr>
            <p:ph type="dt" sz="half" idx="10"/>
          </p:nvPr>
        </p:nvSpPr>
        <p:spPr/>
        <p:txBody>
          <a:bodyPr/>
          <a:lstStyle/>
          <a:p>
            <a:pPr>
              <a:defRPr/>
            </a:pPr>
            <a:r>
              <a:rPr lang="de-DE" smtClean="0"/>
              <a:t>29.06.2021</a:t>
            </a:r>
            <a:endParaRPr lang="de-CH"/>
          </a:p>
        </p:txBody>
      </p:sp>
      <p:sp>
        <p:nvSpPr>
          <p:cNvPr id="3" name="Fußzeilenplatzhalter 2"/>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83288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8F9273-0689-AE4E-84D8-05AD17120F28}"/>
              </a:ext>
            </a:extLst>
          </p:cNvPr>
          <p:cNvSpPr>
            <a:spLocks noGrp="1"/>
          </p:cNvSpPr>
          <p:nvPr>
            <p:ph type="title"/>
          </p:nvPr>
        </p:nvSpPr>
        <p:spPr/>
        <p:txBody>
          <a:bodyPr/>
          <a:lstStyle/>
          <a:p>
            <a:r>
              <a:rPr lang="de-CH" dirty="0"/>
              <a:t>Erzählung/Bericht: formative Fremdbeurteilung</a:t>
            </a:r>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Grafik 5">
            <a:extLst>
              <a:ext uri="{FF2B5EF4-FFF2-40B4-BE49-F238E27FC236}">
                <a16:creationId xmlns:a16="http://schemas.microsoft.com/office/drawing/2014/main" id="{506DF45F-A5A5-BD44-976E-0B2BA6A3B2A2}"/>
              </a:ext>
            </a:extLst>
          </p:cNvPr>
          <p:cNvPicPr>
            <a:picLocks noChangeAspect="1"/>
          </p:cNvPicPr>
          <p:nvPr/>
        </p:nvPicPr>
        <p:blipFill>
          <a:blip r:embed="rId3"/>
          <a:stretch>
            <a:fillRect/>
          </a:stretch>
        </p:blipFill>
        <p:spPr>
          <a:xfrm>
            <a:off x="568325" y="2276872"/>
            <a:ext cx="5054600" cy="3937000"/>
          </a:xfrm>
          <a:prstGeom prst="rect">
            <a:avLst/>
          </a:prstGeom>
        </p:spPr>
      </p:pic>
      <p:pic>
        <p:nvPicPr>
          <p:cNvPr id="8" name="Grafik 7">
            <a:hlinkClick r:id="rId4"/>
            <a:extLst>
              <a:ext uri="{FF2B5EF4-FFF2-40B4-BE49-F238E27FC236}">
                <a16:creationId xmlns:a16="http://schemas.microsoft.com/office/drawing/2014/main" id="{703E4A39-8DB5-A341-967F-064AE4A00C2F}"/>
              </a:ext>
            </a:extLst>
          </p:cNvPr>
          <p:cNvPicPr>
            <a:picLocks noChangeAspect="1"/>
          </p:cNvPicPr>
          <p:nvPr/>
        </p:nvPicPr>
        <p:blipFill>
          <a:blip r:embed="rId5"/>
          <a:stretch>
            <a:fillRect/>
          </a:stretch>
        </p:blipFill>
        <p:spPr>
          <a:xfrm>
            <a:off x="7010400" y="3523711"/>
            <a:ext cx="1653570" cy="2340000"/>
          </a:xfrm>
          <a:prstGeom prst="rect">
            <a:avLst/>
          </a:prstGeom>
        </p:spPr>
      </p:pic>
      <p:sp>
        <p:nvSpPr>
          <p:cNvPr id="2" name="Datumsplatzhalter 1"/>
          <p:cNvSpPr>
            <a:spLocks noGrp="1"/>
          </p:cNvSpPr>
          <p:nvPr>
            <p:ph type="dt" sz="half" idx="10"/>
          </p:nvPr>
        </p:nvSpPr>
        <p:spPr/>
        <p:txBody>
          <a:bodyPr/>
          <a:lstStyle/>
          <a:p>
            <a:pPr>
              <a:defRPr/>
            </a:pPr>
            <a:r>
              <a:rPr lang="de-DE" smtClean="0"/>
              <a:t>29.06.2021</a:t>
            </a:r>
            <a:endParaRPr lang="de-CH"/>
          </a:p>
        </p:txBody>
      </p:sp>
      <p:sp>
        <p:nvSpPr>
          <p:cNvPr id="3" name="Fußzeilenplatzhalter 2"/>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679988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2438F-DE5C-7844-9007-613FE4694692}"/>
              </a:ext>
            </a:extLst>
          </p:cNvPr>
          <p:cNvSpPr>
            <a:spLocks noGrp="1"/>
          </p:cNvSpPr>
          <p:nvPr>
            <p:ph type="title"/>
          </p:nvPr>
        </p:nvSpPr>
        <p:spPr/>
        <p:txBody>
          <a:bodyPr/>
          <a:lstStyle/>
          <a:p>
            <a:r>
              <a:rPr lang="de-CH" dirty="0"/>
              <a:t>Selbst- und Peerbeurteilung: Erklärung und Referat</a:t>
            </a:r>
          </a:p>
        </p:txBody>
      </p:sp>
      <p:sp>
        <p:nvSpPr>
          <p:cNvPr id="5" name="Foliennummernplatzhalter 4">
            <a:extLst>
              <a:ext uri="{FF2B5EF4-FFF2-40B4-BE49-F238E27FC236}">
                <a16:creationId xmlns:a16="http://schemas.microsoft.com/office/drawing/2014/main" id="{EF17C556-47E5-BC4B-84F6-D96B762C8F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AAFFF-6626-4CB7-B6F2-8E4F13535BFB}"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Grafik 5">
            <a:extLst>
              <a:ext uri="{FF2B5EF4-FFF2-40B4-BE49-F238E27FC236}">
                <a16:creationId xmlns:a16="http://schemas.microsoft.com/office/drawing/2014/main" id="{3CA133AD-30BD-C642-B495-4800F98FF73A}"/>
              </a:ext>
            </a:extLst>
          </p:cNvPr>
          <p:cNvPicPr>
            <a:picLocks noChangeAspect="1"/>
          </p:cNvPicPr>
          <p:nvPr/>
        </p:nvPicPr>
        <p:blipFill>
          <a:blip r:embed="rId3"/>
          <a:stretch>
            <a:fillRect/>
          </a:stretch>
        </p:blipFill>
        <p:spPr>
          <a:xfrm>
            <a:off x="683570" y="2038350"/>
            <a:ext cx="3381853" cy="4140000"/>
          </a:xfrm>
          <a:prstGeom prst="rect">
            <a:avLst/>
          </a:prstGeom>
          <a:solidFill>
            <a:schemeClr val="bg1"/>
          </a:solidFill>
        </p:spPr>
      </p:pic>
      <p:pic>
        <p:nvPicPr>
          <p:cNvPr id="7" name="Grafik 6">
            <a:extLst>
              <a:ext uri="{FF2B5EF4-FFF2-40B4-BE49-F238E27FC236}">
                <a16:creationId xmlns:a16="http://schemas.microsoft.com/office/drawing/2014/main" id="{F0864404-6F92-A144-9CDF-9E2EC8065402}"/>
              </a:ext>
            </a:extLst>
          </p:cNvPr>
          <p:cNvPicPr>
            <a:picLocks noChangeAspect="1"/>
          </p:cNvPicPr>
          <p:nvPr/>
        </p:nvPicPr>
        <p:blipFill>
          <a:blip r:embed="rId4"/>
          <a:stretch>
            <a:fillRect/>
          </a:stretch>
        </p:blipFill>
        <p:spPr>
          <a:xfrm>
            <a:off x="5076058" y="2002428"/>
            <a:ext cx="3507872" cy="4140000"/>
          </a:xfrm>
          <a:prstGeom prst="rect">
            <a:avLst/>
          </a:prstGeom>
        </p:spPr>
      </p:pic>
      <p:sp>
        <p:nvSpPr>
          <p:cNvPr id="3" name="Datumsplatzhalter 2"/>
          <p:cNvSpPr>
            <a:spLocks noGrp="1"/>
          </p:cNvSpPr>
          <p:nvPr>
            <p:ph type="dt" sz="half" idx="10"/>
          </p:nvPr>
        </p:nvSpPr>
        <p:spPr/>
        <p:txBody>
          <a:bodyPr/>
          <a:lstStyle/>
          <a:p>
            <a:pPr>
              <a:defRPr/>
            </a:pPr>
            <a:r>
              <a:rPr lang="de-DE" smtClean="0"/>
              <a:t>29.06.2021</a:t>
            </a:r>
            <a:endParaRPr lang="de-CH"/>
          </a:p>
        </p:txBody>
      </p:sp>
      <p:sp>
        <p:nvSpPr>
          <p:cNvPr id="4" name="Fußzeilenplatzhalter 3"/>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060283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lnSpc>
                <a:spcPct val="100000"/>
              </a:lnSpc>
            </a:pPr>
            <a:r>
              <a:rPr lang="de-CH" altLang="de-DE" sz="3200" dirty="0" smtClean="0">
                <a:solidFill>
                  <a:srgbClr val="00B050"/>
                </a:solidFill>
              </a:rPr>
              <a:t>Kantonale Grundlagen </a:t>
            </a:r>
            <a:r>
              <a:rPr lang="de-CH" altLang="de-DE" sz="3200" dirty="0" smtClean="0"/>
              <a:t> </a:t>
            </a:r>
            <a:br>
              <a:rPr lang="de-CH" altLang="de-DE" sz="3200" dirty="0" smtClean="0"/>
            </a:br>
            <a:r>
              <a:rPr lang="de-CH" altLang="de-DE" sz="3200" dirty="0" smtClean="0"/>
              <a:t>Beurteilungsreglement, Auftrag</a:t>
            </a:r>
            <a:br>
              <a:rPr lang="de-CH" altLang="de-DE" sz="3200" dirty="0" smtClean="0"/>
            </a:br>
            <a:r>
              <a:rPr lang="de-CH" altLang="de-DE" sz="3200" dirty="0" smtClean="0"/>
              <a:t> </a:t>
            </a:r>
            <a:r>
              <a:rPr lang="de-DE" altLang="de-DE" sz="3200" dirty="0" smtClean="0"/>
              <a:t/>
            </a:r>
            <a:br>
              <a:rPr lang="de-DE" altLang="de-DE" sz="3200" dirty="0" smtClean="0"/>
            </a:br>
            <a:r>
              <a:rPr lang="de-DE" altLang="de-DE" dirty="0" smtClean="0"/>
              <a:t/>
            </a:r>
            <a:br>
              <a:rPr lang="de-DE" altLang="de-DE" dirty="0" smtClean="0"/>
            </a:br>
            <a:endParaRPr lang="de-DE" altLang="de-DE" b="0" dirty="0" smtClean="0"/>
          </a:p>
        </p:txBody>
      </p:sp>
    </p:spTree>
    <p:extLst>
      <p:ext uri="{BB962C8B-B14F-4D97-AF65-F5344CB8AC3E}">
        <p14:creationId xmlns:p14="http://schemas.microsoft.com/office/powerpoint/2010/main" val="3799024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943E205-3066-D643-9558-FDBE9AC4E9B3}"/>
              </a:ext>
            </a:extLst>
          </p:cNvPr>
          <p:cNvSpPr>
            <a:spLocks noGrp="1"/>
          </p:cNvSpPr>
          <p:nvPr>
            <p:ph type="title"/>
          </p:nvPr>
        </p:nvSpPr>
        <p:spPr/>
        <p:txBody>
          <a:bodyPr/>
          <a:lstStyle/>
          <a:p>
            <a:r>
              <a:rPr lang="de-CH" dirty="0"/>
              <a:t>Formative Fremdbeurteilung: Erklärung und Referat</a:t>
            </a:r>
          </a:p>
        </p:txBody>
      </p:sp>
      <p:sp>
        <p:nvSpPr>
          <p:cNvPr id="5" name="Foliennummernplatzhalter 4">
            <a:extLst>
              <a:ext uri="{FF2B5EF4-FFF2-40B4-BE49-F238E27FC236}">
                <a16:creationId xmlns:a16="http://schemas.microsoft.com/office/drawing/2014/main" id="{EF17C556-47E5-BC4B-84F6-D96B762C8F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AAFFF-6626-4CB7-B6F2-8E4F13535BFB}"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Grafik 5">
            <a:extLst>
              <a:ext uri="{FF2B5EF4-FFF2-40B4-BE49-F238E27FC236}">
                <a16:creationId xmlns:a16="http://schemas.microsoft.com/office/drawing/2014/main" id="{5865D015-7B60-C043-92BB-41384DBE6FC3}"/>
              </a:ext>
            </a:extLst>
          </p:cNvPr>
          <p:cNvPicPr>
            <a:picLocks noChangeAspect="1"/>
          </p:cNvPicPr>
          <p:nvPr/>
        </p:nvPicPr>
        <p:blipFill>
          <a:blip r:embed="rId3"/>
          <a:stretch>
            <a:fillRect/>
          </a:stretch>
        </p:blipFill>
        <p:spPr>
          <a:xfrm>
            <a:off x="687494" y="1916832"/>
            <a:ext cx="3600000" cy="3819848"/>
          </a:xfrm>
          <a:prstGeom prst="rect">
            <a:avLst/>
          </a:prstGeom>
        </p:spPr>
      </p:pic>
      <p:pic>
        <p:nvPicPr>
          <p:cNvPr id="7" name="Grafik 6">
            <a:extLst>
              <a:ext uri="{FF2B5EF4-FFF2-40B4-BE49-F238E27FC236}">
                <a16:creationId xmlns:a16="http://schemas.microsoft.com/office/drawing/2014/main" id="{E686AC4C-D652-9E47-80A6-EC7A57E61CFD}"/>
              </a:ext>
            </a:extLst>
          </p:cNvPr>
          <p:cNvPicPr>
            <a:picLocks noChangeAspect="1"/>
          </p:cNvPicPr>
          <p:nvPr/>
        </p:nvPicPr>
        <p:blipFill>
          <a:blip r:embed="rId4"/>
          <a:stretch>
            <a:fillRect/>
          </a:stretch>
        </p:blipFill>
        <p:spPr>
          <a:xfrm>
            <a:off x="5004048" y="1916832"/>
            <a:ext cx="3600000" cy="4250382"/>
          </a:xfrm>
          <a:prstGeom prst="rect">
            <a:avLst/>
          </a:prstGeom>
        </p:spPr>
      </p:pic>
      <p:sp>
        <p:nvSpPr>
          <p:cNvPr id="2" name="Datumsplatzhalter 1"/>
          <p:cNvSpPr>
            <a:spLocks noGrp="1"/>
          </p:cNvSpPr>
          <p:nvPr>
            <p:ph type="dt" sz="half" idx="10"/>
          </p:nvPr>
        </p:nvSpPr>
        <p:spPr/>
        <p:txBody>
          <a:bodyPr/>
          <a:lstStyle/>
          <a:p>
            <a:pPr>
              <a:defRPr/>
            </a:pPr>
            <a:r>
              <a:rPr lang="de-DE" smtClean="0"/>
              <a:t>29.06.2021</a:t>
            </a:r>
            <a:endParaRPr lang="de-CH"/>
          </a:p>
        </p:txBody>
      </p:sp>
      <p:sp>
        <p:nvSpPr>
          <p:cNvPr id="3" name="Fußzeilenplatzhalter 2"/>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36345136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943E205-3066-D643-9558-FDBE9AC4E9B3}"/>
              </a:ext>
            </a:extLst>
          </p:cNvPr>
          <p:cNvSpPr>
            <a:spLocks noGrp="1"/>
          </p:cNvSpPr>
          <p:nvPr>
            <p:ph type="title"/>
          </p:nvPr>
        </p:nvSpPr>
        <p:spPr/>
        <p:txBody>
          <a:bodyPr/>
          <a:lstStyle/>
          <a:p>
            <a:r>
              <a:rPr lang="de-CH" dirty="0" err="1"/>
              <a:t>Summative</a:t>
            </a:r>
            <a:r>
              <a:rPr lang="de-CH" dirty="0"/>
              <a:t> Fremdbeurteilung: Erklärung und Referat</a:t>
            </a:r>
          </a:p>
        </p:txBody>
      </p:sp>
      <p:sp>
        <p:nvSpPr>
          <p:cNvPr id="5" name="Foliennummernplatzhalter 4">
            <a:extLst>
              <a:ext uri="{FF2B5EF4-FFF2-40B4-BE49-F238E27FC236}">
                <a16:creationId xmlns:a16="http://schemas.microsoft.com/office/drawing/2014/main" id="{EF17C556-47E5-BC4B-84F6-D96B762C8F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AAFFF-6626-4CB7-B6F2-8E4F13535BFB}"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 name="Grafik 1">
            <a:extLst>
              <a:ext uri="{FF2B5EF4-FFF2-40B4-BE49-F238E27FC236}">
                <a16:creationId xmlns:a16="http://schemas.microsoft.com/office/drawing/2014/main" id="{AA95E641-F84F-0E4A-A579-BEB8F7B45E99}"/>
              </a:ext>
            </a:extLst>
          </p:cNvPr>
          <p:cNvPicPr>
            <a:picLocks noChangeAspect="1"/>
          </p:cNvPicPr>
          <p:nvPr/>
        </p:nvPicPr>
        <p:blipFill>
          <a:blip r:embed="rId3"/>
          <a:stretch>
            <a:fillRect/>
          </a:stretch>
        </p:blipFill>
        <p:spPr>
          <a:xfrm>
            <a:off x="4955400" y="2245347"/>
            <a:ext cx="3960000" cy="3331587"/>
          </a:xfrm>
          <a:prstGeom prst="rect">
            <a:avLst/>
          </a:prstGeom>
          <a:solidFill>
            <a:schemeClr val="bg1"/>
          </a:solidFill>
        </p:spPr>
      </p:pic>
      <p:pic>
        <p:nvPicPr>
          <p:cNvPr id="3" name="Grafik 2">
            <a:extLst>
              <a:ext uri="{FF2B5EF4-FFF2-40B4-BE49-F238E27FC236}">
                <a16:creationId xmlns:a16="http://schemas.microsoft.com/office/drawing/2014/main" id="{C1E9F0CE-C4E3-974B-809B-8CDD17364430}"/>
              </a:ext>
            </a:extLst>
          </p:cNvPr>
          <p:cNvPicPr>
            <a:picLocks noChangeAspect="1"/>
          </p:cNvPicPr>
          <p:nvPr/>
        </p:nvPicPr>
        <p:blipFill>
          <a:blip r:embed="rId4"/>
          <a:stretch>
            <a:fillRect/>
          </a:stretch>
        </p:blipFill>
        <p:spPr>
          <a:xfrm>
            <a:off x="683568" y="2245347"/>
            <a:ext cx="3960000" cy="3000000"/>
          </a:xfrm>
          <a:prstGeom prst="rect">
            <a:avLst/>
          </a:prstGeom>
          <a:solidFill>
            <a:schemeClr val="bg1"/>
          </a:solidFill>
        </p:spPr>
      </p:pic>
      <p:sp>
        <p:nvSpPr>
          <p:cNvPr id="4" name="Datumsplatzhalter 3"/>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3230938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AFDB0-9613-B44E-B1B5-4D3322F368A7}"/>
              </a:ext>
            </a:extLst>
          </p:cNvPr>
          <p:cNvSpPr>
            <a:spLocks noGrp="1"/>
          </p:cNvSpPr>
          <p:nvPr>
            <p:ph type="title"/>
          </p:nvPr>
        </p:nvSpPr>
        <p:spPr>
          <a:xfrm>
            <a:off x="568325" y="1366838"/>
            <a:ext cx="8347075" cy="862012"/>
          </a:xfrm>
        </p:spPr>
        <p:txBody>
          <a:bodyPr wrap="square" anchor="t">
            <a:normAutofit/>
          </a:bodyPr>
          <a:lstStyle/>
          <a:p>
            <a:r>
              <a:rPr lang="de-CH" dirty="0"/>
              <a:t>Klassenarbeiten</a:t>
            </a:r>
          </a:p>
        </p:txBody>
      </p:sp>
      <p:sp>
        <p:nvSpPr>
          <p:cNvPr id="10" name="Content Placeholder 3">
            <a:extLst>
              <a:ext uri="{FF2B5EF4-FFF2-40B4-BE49-F238E27FC236}">
                <a16:creationId xmlns:a16="http://schemas.microsoft.com/office/drawing/2014/main" id="{2171AD90-4955-4FEC-A14F-94FEA0161CB5}"/>
              </a:ext>
            </a:extLst>
          </p:cNvPr>
          <p:cNvSpPr>
            <a:spLocks noGrp="1"/>
          </p:cNvSpPr>
          <p:nvPr>
            <p:ph sz="half" idx="2"/>
          </p:nvPr>
        </p:nvSpPr>
        <p:spPr>
          <a:xfrm>
            <a:off x="4067944" y="2132856"/>
            <a:ext cx="4507731" cy="3966633"/>
          </a:xfrm>
        </p:spPr>
        <p:txBody>
          <a:bodyPr/>
          <a:lstStyle/>
          <a:p>
            <a:pPr marL="0" indent="0">
              <a:lnSpc>
                <a:spcPct val="120000"/>
              </a:lnSpc>
              <a:spcBef>
                <a:spcPts val="1272"/>
              </a:spcBef>
              <a:buNone/>
            </a:pPr>
            <a:r>
              <a:rPr lang="de-CH" sz="2000" dirty="0" smtClean="0"/>
              <a:t>Der </a:t>
            </a:r>
            <a:r>
              <a:rPr lang="de-CH" sz="2000" dirty="0"/>
              <a:t>Begriff «Klassenarbeiten» bündelt unterschiedliche Formen von schriftlichen Kompetenznachweisen, die unter Aufsicht und mit einer Zeitvorgabe zu erbringen sind. </a:t>
            </a:r>
          </a:p>
          <a:p>
            <a:pPr marL="0" indent="0">
              <a:lnSpc>
                <a:spcPct val="120000"/>
              </a:lnSpc>
              <a:spcBef>
                <a:spcPts val="1272"/>
              </a:spcBef>
              <a:buNone/>
            </a:pPr>
            <a:r>
              <a:rPr lang="de-CH" sz="2000" dirty="0"/>
              <a:t>Es werden dafür auch die Begriffe «Test», «Prüfung» oder «Lernkontrolle» verwendet. </a:t>
            </a:r>
            <a:endParaRPr lang="en-US" dirty="0"/>
          </a:p>
        </p:txBody>
      </p:sp>
      <p:sp>
        <p:nvSpPr>
          <p:cNvPr id="3" name="Foliennummernplatzhalter 2">
            <a:extLst>
              <a:ext uri="{FF2B5EF4-FFF2-40B4-BE49-F238E27FC236}">
                <a16:creationId xmlns:a16="http://schemas.microsoft.com/office/drawing/2014/main" id="{48740E14-F93B-6C4D-9AAF-7BFE6BB10C0D}"/>
              </a:ext>
            </a:extLst>
          </p:cNvPr>
          <p:cNvSpPr>
            <a:spLocks noGrp="1"/>
          </p:cNvSpPr>
          <p:nvPr>
            <p:ph type="sldNum" sz="quarter" idx="12"/>
          </p:nvPr>
        </p:nvSpPr>
        <p:spPr>
          <a:xfrm>
            <a:off x="7010400" y="6324600"/>
            <a:ext cx="1905000" cy="311150"/>
          </a:xfrm>
        </p:spPr>
        <p:txBody>
          <a:bodyPr wrap="square" anchor="t">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2C0C2A4C-E5E2-4BDF-B25C-34D8951DC374}"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42</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Inhaltsplatzhalter 6">
            <a:hlinkClick r:id="rId3"/>
            <a:extLst>
              <a:ext uri="{FF2B5EF4-FFF2-40B4-BE49-F238E27FC236}">
                <a16:creationId xmlns:a16="http://schemas.microsoft.com/office/drawing/2014/main" id="{C30BF588-263F-4948-9D26-0AF2FCAA9715}"/>
              </a:ext>
            </a:extLst>
          </p:cNvPr>
          <p:cNvPicPr>
            <a:picLocks noGrp="1" noChangeAspect="1"/>
          </p:cNvPicPr>
          <p:nvPr>
            <p:ph idx="1"/>
          </p:nvPr>
        </p:nvPicPr>
        <p:blipFill>
          <a:blip r:embed="rId4"/>
          <a:stretch>
            <a:fillRect/>
          </a:stretch>
        </p:blipFill>
        <p:spPr>
          <a:xfrm>
            <a:off x="600617" y="2121214"/>
            <a:ext cx="2793421" cy="3978275"/>
          </a:xfrm>
          <a:prstGeom prst="rect">
            <a:avLst/>
          </a:prstGeom>
        </p:spPr>
      </p:pic>
      <p:sp>
        <p:nvSpPr>
          <p:cNvPr id="4" name="Datumsplatzhalter 3"/>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897261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D3E9018-0101-D94F-95E6-6E47DE306B3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AAFFF-6626-4CB7-B6F2-8E4F13535BFB}"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 name="Grafik 5">
            <a:hlinkClick r:id="rId3"/>
            <a:extLst>
              <a:ext uri="{FF2B5EF4-FFF2-40B4-BE49-F238E27FC236}">
                <a16:creationId xmlns:a16="http://schemas.microsoft.com/office/drawing/2014/main" id="{80B481E4-F41E-024D-847C-DB8B2FA7F20A}"/>
              </a:ext>
            </a:extLst>
          </p:cNvPr>
          <p:cNvPicPr>
            <a:picLocks noChangeAspect="1"/>
          </p:cNvPicPr>
          <p:nvPr/>
        </p:nvPicPr>
        <p:blipFill>
          <a:blip r:embed="rId4"/>
          <a:stretch>
            <a:fillRect/>
          </a:stretch>
        </p:blipFill>
        <p:spPr>
          <a:xfrm>
            <a:off x="683568" y="1645853"/>
            <a:ext cx="967967" cy="1368152"/>
          </a:xfrm>
          <a:prstGeom prst="rect">
            <a:avLst/>
          </a:prstGeom>
          <a:noFill/>
        </p:spPr>
      </p:pic>
      <p:pic>
        <p:nvPicPr>
          <p:cNvPr id="7" name="Grafik 6">
            <a:extLst>
              <a:ext uri="{FF2B5EF4-FFF2-40B4-BE49-F238E27FC236}">
                <a16:creationId xmlns:a16="http://schemas.microsoft.com/office/drawing/2014/main" id="{88F96526-A0F0-E249-9EE8-AF876E71C8CA}"/>
              </a:ext>
            </a:extLst>
          </p:cNvPr>
          <p:cNvPicPr>
            <a:picLocks noChangeAspect="1"/>
          </p:cNvPicPr>
          <p:nvPr/>
        </p:nvPicPr>
        <p:blipFill>
          <a:blip r:embed="rId5"/>
          <a:stretch>
            <a:fillRect/>
          </a:stretch>
        </p:blipFill>
        <p:spPr>
          <a:xfrm>
            <a:off x="1933776" y="1628800"/>
            <a:ext cx="3420000" cy="3865715"/>
          </a:xfrm>
          <a:prstGeom prst="rect">
            <a:avLst/>
          </a:prstGeom>
          <a:solidFill>
            <a:schemeClr val="bg1"/>
          </a:solidFill>
        </p:spPr>
      </p:pic>
      <p:pic>
        <p:nvPicPr>
          <p:cNvPr id="8" name="Grafik 7">
            <a:extLst>
              <a:ext uri="{FF2B5EF4-FFF2-40B4-BE49-F238E27FC236}">
                <a16:creationId xmlns:a16="http://schemas.microsoft.com/office/drawing/2014/main" id="{3F13AD78-8794-714A-9C35-7E2A635E33DD}"/>
              </a:ext>
            </a:extLst>
          </p:cNvPr>
          <p:cNvPicPr>
            <a:picLocks noChangeAspect="1"/>
          </p:cNvPicPr>
          <p:nvPr/>
        </p:nvPicPr>
        <p:blipFill>
          <a:blip r:embed="rId6"/>
          <a:stretch>
            <a:fillRect/>
          </a:stretch>
        </p:blipFill>
        <p:spPr>
          <a:xfrm>
            <a:off x="5495400" y="1628800"/>
            <a:ext cx="3420000" cy="3003133"/>
          </a:xfrm>
          <a:prstGeom prst="rect">
            <a:avLst/>
          </a:prstGeom>
          <a:solidFill>
            <a:schemeClr val="bg1"/>
          </a:solidFill>
        </p:spPr>
      </p:pic>
      <p:sp>
        <p:nvSpPr>
          <p:cNvPr id="2" name="Datumsplatzhalter 1"/>
          <p:cNvSpPr>
            <a:spLocks noGrp="1"/>
          </p:cNvSpPr>
          <p:nvPr>
            <p:ph type="dt" sz="half" idx="10"/>
          </p:nvPr>
        </p:nvSpPr>
        <p:spPr/>
        <p:txBody>
          <a:bodyPr/>
          <a:lstStyle/>
          <a:p>
            <a:pPr>
              <a:defRPr/>
            </a:pPr>
            <a:r>
              <a:rPr lang="de-DE" smtClean="0"/>
              <a:t>29.06.2021</a:t>
            </a:r>
            <a:endParaRPr lang="de-CH"/>
          </a:p>
        </p:txBody>
      </p:sp>
      <p:sp>
        <p:nvSpPr>
          <p:cNvPr id="3" name="Fußzeilenplatzhalter 2"/>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686756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28276-418A-564A-8576-981E6DA193A7}"/>
              </a:ext>
            </a:extLst>
          </p:cNvPr>
          <p:cNvSpPr>
            <a:spLocks noGrp="1"/>
          </p:cNvSpPr>
          <p:nvPr>
            <p:ph type="title"/>
          </p:nvPr>
        </p:nvSpPr>
        <p:spPr/>
        <p:txBody>
          <a:bodyPr/>
          <a:lstStyle/>
          <a:p>
            <a:r>
              <a:rPr lang="de-CH" dirty="0" smtClean="0"/>
              <a:t>A | Digitales Vertiefungsangebot</a:t>
            </a:r>
            <a:endParaRPr lang="de-CH" dirty="0"/>
          </a:p>
        </p:txBody>
      </p:sp>
      <p:pic>
        <p:nvPicPr>
          <p:cNvPr id="6" name="Inhaltsplatzhalter 5">
            <a:extLst>
              <a:ext uri="{FF2B5EF4-FFF2-40B4-BE49-F238E27FC236}">
                <a16:creationId xmlns:a16="http://schemas.microsoft.com/office/drawing/2014/main" id="{9040D9E4-027F-974E-ABB9-F0AB17EB5B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688" y="2259037"/>
            <a:ext cx="5629760" cy="3978275"/>
          </a:xfrm>
          <a:ln w="28575">
            <a:solidFill>
              <a:srgbClr val="0070C0"/>
            </a:solidFill>
          </a:ln>
        </p:spPr>
      </p:pic>
      <p:sp>
        <p:nvSpPr>
          <p:cNvPr id="4" name="Foliennummernplatzhalter 3">
            <a:extLst>
              <a:ext uri="{FF2B5EF4-FFF2-40B4-BE49-F238E27FC236}">
                <a16:creationId xmlns:a16="http://schemas.microsoft.com/office/drawing/2014/main" id="{B1B96E14-79A4-864A-828F-5FA70CA70DE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700" b="0" i="0" u="none" strike="noStrike" kern="1200" cap="none" spc="0" normalizeH="0" baseline="0" noProof="0" smtClean="0">
                <a:ln>
                  <a:noFill/>
                </a:ln>
                <a:solidFill>
                  <a:prstClr val="black"/>
                </a:solidFill>
                <a:effectLst/>
                <a:uLnTx/>
                <a:uFillTx/>
                <a:latin typeface="Arial" charset="0"/>
                <a:ea typeface="+mn-ea"/>
                <a:cs typeface="+mn-cs"/>
              </a:rPr>
              <a:t>29.06.2021</a:t>
            </a:r>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700" b="0" i="0" u="none" strike="noStrike" kern="1200" cap="none" spc="0" normalizeH="0" baseline="0" noProof="0" smtClean="0">
                <a:ln>
                  <a:noFill/>
                </a:ln>
                <a:solidFill>
                  <a:prstClr val="black"/>
                </a:solidFill>
                <a:effectLst/>
                <a:uLnTx/>
                <a:uFillTx/>
                <a:latin typeface="Arial" charset="0"/>
                <a:ea typeface="+mn-ea"/>
                <a:cs typeface="+mn-cs"/>
              </a:rPr>
              <a:t>Beurteilung ab Schuljahr 2021/22, Lehrpersonen </a:t>
            </a:r>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03318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Videoclip 3: Abgestimmte Beurteilungskultur </a:t>
            </a:r>
          </a:p>
        </p:txBody>
      </p:sp>
      <p:pic>
        <p:nvPicPr>
          <p:cNvPr id="7" name="Inhaltsplatzhalter 6">
            <a:hlinkClick r:id="rId3"/>
          </p:cNvPr>
          <p:cNvPicPr>
            <a:picLocks noGrp="1" noChangeAspect="1"/>
          </p:cNvPicPr>
          <p:nvPr>
            <p:ph idx="1"/>
          </p:nvPr>
        </p:nvPicPr>
        <p:blipFill>
          <a:blip r:embed="rId4"/>
          <a:stretch>
            <a:fillRect/>
          </a:stretch>
        </p:blipFill>
        <p:spPr>
          <a:xfrm>
            <a:off x="611561" y="3362099"/>
            <a:ext cx="2592287" cy="2886301"/>
          </a:xfrm>
          <a:prstGeom prst="rect">
            <a:avLst/>
          </a:prstGeom>
        </p:spPr>
      </p:pic>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pic>
        <p:nvPicPr>
          <p:cNvPr id="8" name="Grafik 7">
            <a:hlinkClick r:id="rId3"/>
          </p:cNvPr>
          <p:cNvPicPr>
            <a:picLocks noChangeAspect="1"/>
          </p:cNvPicPr>
          <p:nvPr/>
        </p:nvPicPr>
        <p:blipFill>
          <a:blip r:embed="rId5"/>
          <a:stretch>
            <a:fillRect/>
          </a:stretch>
        </p:blipFill>
        <p:spPr>
          <a:xfrm>
            <a:off x="3491880" y="3352848"/>
            <a:ext cx="2592288" cy="2895552"/>
          </a:xfrm>
          <a:prstGeom prst="rect">
            <a:avLst/>
          </a:prstGeom>
        </p:spPr>
      </p:pic>
      <p:pic>
        <p:nvPicPr>
          <p:cNvPr id="9" name="Grafik 8">
            <a:hlinkClick r:id="rId3"/>
          </p:cNvPr>
          <p:cNvPicPr>
            <a:picLocks noChangeAspect="1"/>
          </p:cNvPicPr>
          <p:nvPr/>
        </p:nvPicPr>
        <p:blipFill>
          <a:blip r:embed="rId6"/>
          <a:stretch>
            <a:fillRect/>
          </a:stretch>
        </p:blipFill>
        <p:spPr>
          <a:xfrm>
            <a:off x="6305851" y="3356992"/>
            <a:ext cx="2586629" cy="2880000"/>
          </a:xfrm>
          <a:prstGeom prst="rect">
            <a:avLst/>
          </a:prstGeom>
        </p:spPr>
      </p:pic>
    </p:spTree>
    <p:extLst>
      <p:ext uri="{BB962C8B-B14F-4D97-AF65-F5344CB8AC3E}">
        <p14:creationId xmlns:p14="http://schemas.microsoft.com/office/powerpoint/2010/main" val="17046721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Austausch 3</a:t>
            </a:r>
            <a:endParaRPr lang="de-CH" dirty="0"/>
          </a:p>
        </p:txBody>
      </p:sp>
      <p:sp>
        <p:nvSpPr>
          <p:cNvPr id="3" name="Inhaltsplatzhalter 2"/>
          <p:cNvSpPr>
            <a:spLocks noGrp="1"/>
          </p:cNvSpPr>
          <p:nvPr>
            <p:ph idx="1"/>
          </p:nvPr>
        </p:nvSpPr>
        <p:spPr/>
        <p:txBody>
          <a:bodyPr/>
          <a:lstStyle/>
          <a:p>
            <a:pPr marL="0" indent="0">
              <a:buNone/>
            </a:pPr>
            <a:r>
              <a:rPr lang="de-CH" dirty="0"/>
              <a:t>Besprechen Sie zu </a:t>
            </a:r>
            <a:r>
              <a:rPr lang="de-CH" dirty="0" smtClean="0"/>
              <a:t>dritt </a:t>
            </a:r>
            <a:r>
              <a:rPr lang="de-CH" dirty="0"/>
              <a:t>oder zu </a:t>
            </a:r>
            <a:r>
              <a:rPr lang="de-CH" dirty="0" smtClean="0"/>
              <a:t>viert </a:t>
            </a:r>
            <a:r>
              <a:rPr lang="de-CH" dirty="0"/>
              <a:t>folgende Fragen</a:t>
            </a:r>
            <a:r>
              <a:rPr lang="de-CH" dirty="0" smtClean="0"/>
              <a:t>:</a:t>
            </a:r>
            <a:endParaRPr lang="de-CH" dirty="0"/>
          </a:p>
          <a:p>
            <a:r>
              <a:rPr lang="de-CH" dirty="0" smtClean="0"/>
              <a:t>Was haben Sie für eine Beurteilungskultur an Ihrer Klasse?</a:t>
            </a:r>
          </a:p>
          <a:p>
            <a:r>
              <a:rPr lang="de-CH" dirty="0" smtClean="0"/>
              <a:t>Was könnte ein nächster Schritt der Weiterentwicklung sein?</a:t>
            </a:r>
          </a:p>
          <a:p>
            <a:pPr marL="0" indent="0">
              <a:buNone/>
            </a:pPr>
            <a:endParaRPr lang="de-CH" dirty="0"/>
          </a:p>
          <a:p>
            <a:pPr marL="0" indent="0">
              <a:buNone/>
            </a:pPr>
            <a:r>
              <a:rPr lang="de-CH" dirty="0" smtClean="0"/>
              <a:t>Weiterführende Anregung:</a:t>
            </a:r>
          </a:p>
          <a:p>
            <a:r>
              <a:rPr lang="de-CH" dirty="0" smtClean="0"/>
              <a:t>Notieren Sie auf dem Flipchart Aspekte, die Ihnen hinsichtlich einer gemeinsamen Beurteilungskultur wichtig sind.</a:t>
            </a:r>
            <a:endParaRPr lang="de-CH" dirty="0"/>
          </a:p>
          <a:p>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36148421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20 Abgestimmte Beurteilungskultur</a:t>
            </a:r>
            <a:endParaRPr lang="de-CH" dirty="0"/>
          </a:p>
        </p:txBody>
      </p:sp>
      <p:sp>
        <p:nvSpPr>
          <p:cNvPr id="3" name="Inhaltsplatzhalter 2"/>
          <p:cNvSpPr>
            <a:spLocks noGrp="1"/>
          </p:cNvSpPr>
          <p:nvPr>
            <p:ph idx="1"/>
          </p:nvPr>
        </p:nvSpPr>
        <p:spPr/>
        <p:txBody>
          <a:bodyPr/>
          <a:lstStyle/>
          <a:p>
            <a:pPr marL="0" indent="0">
              <a:buNone/>
            </a:pPr>
            <a:r>
              <a:rPr lang="de-CH" baseline="30000" dirty="0" smtClean="0">
                <a:solidFill>
                  <a:prstClr val="black"/>
                </a:solidFill>
              </a:rPr>
              <a:t>1</a:t>
            </a:r>
            <a:r>
              <a:rPr lang="de-CH" dirty="0" smtClean="0">
                <a:solidFill>
                  <a:prstClr val="black"/>
                </a:solidFill>
              </a:rPr>
              <a:t> </a:t>
            </a:r>
            <a:r>
              <a:rPr lang="de-CH" dirty="0" smtClean="0"/>
              <a:t>Die </a:t>
            </a:r>
            <a:r>
              <a:rPr lang="de-CH" dirty="0"/>
              <a:t>Schule arbeitet innerhalb der kantonalen Vorgaben an einer </a:t>
            </a:r>
            <a:r>
              <a:rPr lang="de-CH" dirty="0">
                <a:solidFill>
                  <a:srgbClr val="FF0000"/>
                </a:solidFill>
              </a:rPr>
              <a:t>abgestimmten </a:t>
            </a:r>
            <a:r>
              <a:rPr lang="de-CH" dirty="0" smtClean="0">
                <a:solidFill>
                  <a:srgbClr val="FF0000"/>
                </a:solidFill>
              </a:rPr>
              <a:t>Beurteilungskultur </a:t>
            </a:r>
            <a:r>
              <a:rPr lang="de-CH" dirty="0" smtClean="0"/>
              <a:t>mit </a:t>
            </a:r>
            <a:r>
              <a:rPr lang="de-CH" dirty="0"/>
              <a:t>dem Ziel, dass sich die Beurteilungspraxen der </a:t>
            </a:r>
            <a:r>
              <a:rPr lang="de-CH" dirty="0" smtClean="0"/>
              <a:t>Lehrpersonen angleichen.</a:t>
            </a:r>
          </a:p>
          <a:p>
            <a:pPr marL="0" indent="0">
              <a:buNone/>
            </a:pPr>
            <a:endParaRPr lang="de-CH" dirty="0"/>
          </a:p>
          <a:p>
            <a:pPr marL="0" indent="0">
              <a:buNone/>
            </a:pPr>
            <a:r>
              <a:rPr lang="de-CH" dirty="0" smtClean="0">
                <a:sym typeface="Wingdings" panose="05000000000000000000" pitchFamily="2" charset="2"/>
              </a:rPr>
              <a:t>Handbuch Beurteilung</a:t>
            </a:r>
            <a:r>
              <a:rPr lang="de-CH" dirty="0">
                <a:sym typeface="Wingdings" panose="05000000000000000000" pitchFamily="2" charset="2"/>
              </a:rPr>
              <a:t> </a:t>
            </a:r>
            <a:r>
              <a:rPr lang="de-CH" dirty="0" smtClean="0">
                <a:sym typeface="Wingdings" panose="05000000000000000000" pitchFamily="2" charset="2"/>
              </a:rPr>
              <a:t> </a:t>
            </a:r>
            <a:r>
              <a:rPr lang="de-CH" dirty="0">
                <a:sym typeface="Wingdings" panose="05000000000000000000" pitchFamily="2" charset="2"/>
                <a:hlinkClick r:id="rId3"/>
              </a:rPr>
              <a:t>Akkordeon </a:t>
            </a:r>
            <a:r>
              <a:rPr lang="de-CH" dirty="0" smtClean="0">
                <a:sym typeface="Wingdings" panose="05000000000000000000" pitchFamily="2" charset="2"/>
                <a:hlinkClick r:id="rId3"/>
              </a:rPr>
              <a:t>E</a:t>
            </a:r>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6407173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 | Thesen zuhanden Beurteilungskultur</a:t>
            </a:r>
            <a:endParaRPr lang="de-CH" dirty="0"/>
          </a:p>
        </p:txBody>
      </p:sp>
      <p:pic>
        <p:nvPicPr>
          <p:cNvPr id="7" name="Inhaltsplatzhalter 6">
            <a:hlinkClick r:id="rId3"/>
          </p:cNvPr>
          <p:cNvPicPr>
            <a:picLocks noGrp="1" noChangeAspect="1"/>
          </p:cNvPicPr>
          <p:nvPr>
            <p:ph sz="half" idx="1"/>
          </p:nvPr>
        </p:nvPicPr>
        <p:blipFill>
          <a:blip r:embed="rId4"/>
          <a:stretch>
            <a:fillRect/>
          </a:stretch>
        </p:blipFill>
        <p:spPr>
          <a:xfrm>
            <a:off x="1207460" y="2270125"/>
            <a:ext cx="2819068" cy="3978275"/>
          </a:xfrm>
          <a:prstGeom prst="rect">
            <a:avLst/>
          </a:prstGeom>
        </p:spPr>
      </p:pic>
      <p:pic>
        <p:nvPicPr>
          <p:cNvPr id="8" name="Inhaltsplatzhalter 7"/>
          <p:cNvPicPr>
            <a:picLocks noGrp="1" noChangeAspect="1"/>
          </p:cNvPicPr>
          <p:nvPr>
            <p:ph sz="half" idx="2"/>
          </p:nvPr>
        </p:nvPicPr>
        <p:blipFill>
          <a:blip r:embed="rId5"/>
          <a:stretch>
            <a:fillRect/>
          </a:stretch>
        </p:blipFill>
        <p:spPr>
          <a:xfrm>
            <a:off x="4959544" y="2270125"/>
            <a:ext cx="3814375" cy="3978275"/>
          </a:xfrm>
          <a:prstGeom prst="rect">
            <a:avLst/>
          </a:prstGeom>
        </p:spPr>
      </p:pic>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053523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Videoclip 4: Gestaltungsspielraum </a:t>
            </a:r>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pic>
        <p:nvPicPr>
          <p:cNvPr id="8" name="Grafik 7">
            <a:hlinkClick r:id="rId3"/>
          </p:cNvPr>
          <p:cNvPicPr>
            <a:picLocks noChangeAspect="1"/>
          </p:cNvPicPr>
          <p:nvPr/>
        </p:nvPicPr>
        <p:blipFill>
          <a:blip r:embed="rId4"/>
          <a:stretch>
            <a:fillRect/>
          </a:stretch>
        </p:blipFill>
        <p:spPr>
          <a:xfrm>
            <a:off x="6289591" y="3341436"/>
            <a:ext cx="2596688" cy="2895827"/>
          </a:xfrm>
          <a:prstGeom prst="rect">
            <a:avLst/>
          </a:prstGeom>
        </p:spPr>
      </p:pic>
      <p:pic>
        <p:nvPicPr>
          <p:cNvPr id="10" name="Inhaltsplatzhalter 9">
            <a:hlinkClick r:id="rId3"/>
          </p:cNvPr>
          <p:cNvPicPr>
            <a:picLocks noGrp="1" noChangeAspect="1"/>
          </p:cNvPicPr>
          <p:nvPr>
            <p:ph idx="1"/>
          </p:nvPr>
        </p:nvPicPr>
        <p:blipFill>
          <a:blip r:embed="rId5"/>
          <a:stretch>
            <a:fillRect/>
          </a:stretch>
        </p:blipFill>
        <p:spPr>
          <a:xfrm>
            <a:off x="568325" y="3341412"/>
            <a:ext cx="2591025" cy="2895851"/>
          </a:xfrm>
          <a:prstGeom prst="rect">
            <a:avLst/>
          </a:prstGeom>
        </p:spPr>
      </p:pic>
      <p:pic>
        <p:nvPicPr>
          <p:cNvPr id="11" name="Grafik 10">
            <a:hlinkClick r:id="rId3"/>
          </p:cNvPr>
          <p:cNvPicPr>
            <a:picLocks noChangeAspect="1"/>
          </p:cNvPicPr>
          <p:nvPr/>
        </p:nvPicPr>
        <p:blipFill>
          <a:blip r:embed="rId6"/>
          <a:stretch>
            <a:fillRect/>
          </a:stretch>
        </p:blipFill>
        <p:spPr>
          <a:xfrm>
            <a:off x="3428958" y="3359727"/>
            <a:ext cx="2591025" cy="2877561"/>
          </a:xfrm>
          <a:prstGeom prst="rect">
            <a:avLst/>
          </a:prstGeom>
        </p:spPr>
      </p:pic>
    </p:spTree>
    <p:extLst>
      <p:ext uri="{BB962C8B-B14F-4D97-AF65-F5344CB8AC3E}">
        <p14:creationId xmlns:p14="http://schemas.microsoft.com/office/powerpoint/2010/main" val="3820698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Beurteilungsreglement (ab 1. August 2021)</a:t>
            </a:r>
            <a:endParaRPr lang="de-CH" dirty="0"/>
          </a:p>
        </p:txBody>
      </p:sp>
      <p:sp>
        <p:nvSpPr>
          <p:cNvPr id="3" name="Inhaltsplatzhalter 2"/>
          <p:cNvSpPr>
            <a:spLocks noGrp="1"/>
          </p:cNvSpPr>
          <p:nvPr>
            <p:ph idx="1"/>
          </p:nvPr>
        </p:nvSpPr>
        <p:spPr/>
        <p:txBody>
          <a:bodyPr/>
          <a:lstStyle/>
          <a:p>
            <a:pPr>
              <a:buFont typeface="Arial" panose="020B0604020202020204" pitchFamily="34" charset="0"/>
              <a:buChar char="•"/>
            </a:pPr>
            <a:endParaRPr lang="de-CH" dirty="0"/>
          </a:p>
          <a:p>
            <a:pPr marL="0" indent="0">
              <a:buNone/>
            </a:pPr>
            <a:endParaRPr lang="de-CH" dirty="0"/>
          </a:p>
        </p:txBody>
      </p:sp>
      <p:sp>
        <p:nvSpPr>
          <p:cNvPr id="4" name="Foliennummernplatzhalter 3"/>
          <p:cNvSpPr>
            <a:spLocks noGrp="1"/>
          </p:cNvSpPr>
          <p:nvPr>
            <p:ph type="sldNum" sz="quarter" idx="12"/>
          </p:nvPr>
        </p:nvSpPr>
        <p:spPr/>
        <p:txBody>
          <a:bodyPr/>
          <a:lstStyle/>
          <a:p>
            <a:pPr>
              <a:defRPr/>
            </a:pPr>
            <a:fld id="{3C7F188E-57C0-4FE0-B0BA-925EA3B0EACD}" type="slidenum">
              <a:rPr lang="de-CH" smtClean="0"/>
              <a:pPr>
                <a:defRPr/>
              </a:pPr>
              <a:t>5</a:t>
            </a:fld>
            <a:endParaRPr lang="de-CH"/>
          </a:p>
        </p:txBody>
      </p:sp>
      <p:pic>
        <p:nvPicPr>
          <p:cNvPr id="8" name="Grafik 7"/>
          <p:cNvPicPr>
            <a:picLocks noChangeAspect="1"/>
          </p:cNvPicPr>
          <p:nvPr/>
        </p:nvPicPr>
        <p:blipFill>
          <a:blip r:embed="rId3"/>
          <a:stretch>
            <a:fillRect/>
          </a:stretch>
        </p:blipFill>
        <p:spPr>
          <a:xfrm>
            <a:off x="2195736" y="1916832"/>
            <a:ext cx="4608512" cy="4651233"/>
          </a:xfrm>
          <a:prstGeom prst="rect">
            <a:avLst/>
          </a:prstGeom>
        </p:spPr>
      </p:pic>
      <p:sp>
        <p:nvSpPr>
          <p:cNvPr id="10" name="Textfeld 9"/>
          <p:cNvSpPr txBox="1"/>
          <p:nvPr/>
        </p:nvSpPr>
        <p:spPr>
          <a:xfrm>
            <a:off x="282588" y="3276002"/>
            <a:ext cx="6624736" cy="3494782"/>
          </a:xfrm>
          <a:prstGeom prst="rect">
            <a:avLst/>
          </a:prstGeom>
          <a:solidFill>
            <a:schemeClr val="bg1"/>
          </a:solidFill>
        </p:spPr>
        <p:txBody>
          <a:bodyPr wrap="square" rtlCol="0">
            <a:spAutoFit/>
          </a:bodyPr>
          <a:lstStyle/>
          <a:p>
            <a:endParaRPr lang="de-CH" dirty="0"/>
          </a:p>
        </p:txBody>
      </p:sp>
      <p:sp>
        <p:nvSpPr>
          <p:cNvPr id="11" name="Textfeld 10"/>
          <p:cNvSpPr txBox="1"/>
          <p:nvPr/>
        </p:nvSpPr>
        <p:spPr>
          <a:xfrm>
            <a:off x="11196736" y="2270125"/>
            <a:ext cx="184731" cy="464230"/>
          </a:xfrm>
          <a:prstGeom prst="rect">
            <a:avLst/>
          </a:prstGeom>
          <a:noFill/>
        </p:spPr>
        <p:txBody>
          <a:bodyPr wrap="none" rtlCol="0">
            <a:spAutoFit/>
          </a:bodyPr>
          <a:lstStyle/>
          <a:p>
            <a:endParaRPr lang="de-CH" dirty="0"/>
          </a:p>
        </p:txBody>
      </p:sp>
      <p:sp>
        <p:nvSpPr>
          <p:cNvPr id="12" name="Textfeld 11"/>
          <p:cNvSpPr txBox="1"/>
          <p:nvPr/>
        </p:nvSpPr>
        <p:spPr>
          <a:xfrm>
            <a:off x="1187624" y="5013176"/>
            <a:ext cx="6624736" cy="3494782"/>
          </a:xfrm>
          <a:prstGeom prst="rect">
            <a:avLst/>
          </a:prstGeom>
          <a:solidFill>
            <a:schemeClr val="bg1"/>
          </a:solidFill>
        </p:spPr>
        <p:txBody>
          <a:bodyPr wrap="square" rtlCol="0">
            <a:spAutoFit/>
          </a:bodyPr>
          <a:lstStyle/>
          <a:p>
            <a:endParaRPr lang="de-CH" dirty="0"/>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191343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Austausch 4</a:t>
            </a:r>
            <a:endParaRPr lang="de-CH" dirty="0"/>
          </a:p>
        </p:txBody>
      </p:sp>
      <p:sp>
        <p:nvSpPr>
          <p:cNvPr id="3" name="Inhaltsplatzhalter 2"/>
          <p:cNvSpPr>
            <a:spLocks noGrp="1"/>
          </p:cNvSpPr>
          <p:nvPr>
            <p:ph idx="1"/>
          </p:nvPr>
        </p:nvSpPr>
        <p:spPr/>
        <p:txBody>
          <a:bodyPr/>
          <a:lstStyle/>
          <a:p>
            <a:pPr marL="0" indent="0">
              <a:buNone/>
            </a:pPr>
            <a:r>
              <a:rPr lang="de-CH" dirty="0"/>
              <a:t>Besprechen Sie zu </a:t>
            </a:r>
            <a:r>
              <a:rPr lang="de-CH" dirty="0" smtClean="0"/>
              <a:t>dritt </a:t>
            </a:r>
            <a:r>
              <a:rPr lang="de-CH" dirty="0"/>
              <a:t>oder zu </a:t>
            </a:r>
            <a:r>
              <a:rPr lang="de-CH" dirty="0" smtClean="0"/>
              <a:t>viert </a:t>
            </a:r>
            <a:r>
              <a:rPr lang="de-CH" dirty="0"/>
              <a:t>folgende Fragen</a:t>
            </a:r>
            <a:r>
              <a:rPr lang="de-CH" dirty="0" smtClean="0"/>
              <a:t>:</a:t>
            </a:r>
          </a:p>
          <a:p>
            <a:r>
              <a:rPr lang="de-CH" dirty="0" smtClean="0"/>
              <a:t>Wie schätzen Sie Ihren Gestaltungsspielraum in Bezug auf die Beurteilung ein?</a:t>
            </a:r>
          </a:p>
          <a:p>
            <a:r>
              <a:rPr lang="de-CH" dirty="0" smtClean="0"/>
              <a:t>Wo fühlen Sie sich eingeschränkt, wo wünschen Sie sich mehr Leitplanken?</a:t>
            </a:r>
          </a:p>
          <a:p>
            <a:pPr marL="0" indent="0">
              <a:buNone/>
            </a:pPr>
            <a:endParaRPr lang="de-CH" dirty="0"/>
          </a:p>
          <a:p>
            <a:pPr marL="0" indent="0">
              <a:buNone/>
            </a:pPr>
            <a:r>
              <a:rPr lang="de-CH" dirty="0" smtClean="0"/>
              <a:t>Weiterführende Anregung:</a:t>
            </a:r>
          </a:p>
          <a:p>
            <a:r>
              <a:rPr lang="de-CH" dirty="0" smtClean="0"/>
              <a:t>Notieren Sie auf dem Flipchart</a:t>
            </a:r>
            <a:r>
              <a:rPr lang="de-CH" dirty="0"/>
              <a:t> </a:t>
            </a:r>
            <a:r>
              <a:rPr lang="de-CH" dirty="0" smtClean="0"/>
              <a:t>Aspekte eines individuellen  Gestaltungsspielraums innerhalb einer gemeinsamen Beurteilungskultur.</a:t>
            </a:r>
            <a:endParaRPr lang="de-CH" dirty="0"/>
          </a:p>
        </p:txBody>
      </p:sp>
      <p:sp>
        <p:nvSpPr>
          <p:cNvPr id="4" name="Foliennummernplatzhalt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7F188E-57C0-4FE0-B0BA-925EA3B0EACD}" type="slidenum">
              <a:rPr kumimoji="0" lang="de-CH" sz="7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e-CH" sz="7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umsplatzhalter 4"/>
          <p:cNvSpPr>
            <a:spLocks noGrp="1"/>
          </p:cNvSpPr>
          <p:nvPr>
            <p:ph type="dt" sz="half" idx="10"/>
          </p:nvPr>
        </p:nvSpPr>
        <p:spPr/>
        <p:txBody>
          <a:bodyPr/>
          <a:lstStyle/>
          <a:p>
            <a:pPr>
              <a:defRPr/>
            </a:pPr>
            <a:r>
              <a:rPr lang="de-DE" smtClean="0"/>
              <a:t>29.06.2021</a:t>
            </a:r>
            <a:endParaRPr lang="de-CH"/>
          </a:p>
        </p:txBody>
      </p:sp>
      <p:sp>
        <p:nvSpPr>
          <p:cNvPr id="6" name="Fußzeilenplatzhalter 5"/>
          <p:cNvSpPr>
            <a:spLocks noGrp="1"/>
          </p:cNvSpPr>
          <p:nvPr>
            <p:ph type="ftr" sz="quarter" idx="11"/>
          </p:nvPr>
        </p:nvSpPr>
        <p:spPr/>
        <p:txBody>
          <a:bodyPr/>
          <a:lstStyle/>
          <a:p>
            <a:pPr>
              <a:defRPr/>
            </a:pPr>
            <a:r>
              <a:rPr lang="de-CH" smtClean="0"/>
              <a:t>Beurteilung ab Schuljahr 2021/22, Lehrpersonen </a:t>
            </a:r>
            <a:endParaRPr lang="de-CH"/>
          </a:p>
        </p:txBody>
      </p:sp>
    </p:spTree>
    <p:extLst>
      <p:ext uri="{BB962C8B-B14F-4D97-AF65-F5344CB8AC3E}">
        <p14:creationId xmlns:p14="http://schemas.microsoft.com/office/powerpoint/2010/main" val="215821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r>
              <a:rPr lang="de-DE" smtClean="0"/>
              <a:t>29.06.2021</a:t>
            </a:r>
            <a:endParaRPr lang="de-CH"/>
          </a:p>
        </p:txBody>
      </p:sp>
      <p:sp>
        <p:nvSpPr>
          <p:cNvPr id="4" name="Fußzeilenplatzhalter 3"/>
          <p:cNvSpPr>
            <a:spLocks noGrp="1"/>
          </p:cNvSpPr>
          <p:nvPr>
            <p:ph type="ftr" sz="quarter" idx="11"/>
          </p:nvPr>
        </p:nvSpPr>
        <p:spPr/>
        <p:txBody>
          <a:bodyPr/>
          <a:lstStyle/>
          <a:p>
            <a:pPr>
              <a:defRPr/>
            </a:pPr>
            <a:r>
              <a:rPr lang="de-CH" smtClean="0"/>
              <a:t>Beurteilung ab Schuljahr 2021/22, Lehrpersonen </a:t>
            </a:r>
            <a:endParaRPr lang="de-CH"/>
          </a:p>
        </p:txBody>
      </p:sp>
      <p:sp>
        <p:nvSpPr>
          <p:cNvPr id="5" name="Foliennummernplatzhalter 4"/>
          <p:cNvSpPr>
            <a:spLocks noGrp="1"/>
          </p:cNvSpPr>
          <p:nvPr>
            <p:ph type="sldNum" sz="quarter" idx="12"/>
          </p:nvPr>
        </p:nvSpPr>
        <p:spPr/>
        <p:txBody>
          <a:bodyPr/>
          <a:lstStyle/>
          <a:p>
            <a:pPr>
              <a:defRPr/>
            </a:pPr>
            <a:fld id="{3C7F188E-57C0-4FE0-B0BA-925EA3B0EACD}" type="slidenum">
              <a:rPr lang="de-CH" smtClean="0"/>
              <a:pPr>
                <a:defRPr/>
              </a:pPr>
              <a:t>6</a:t>
            </a:fld>
            <a:endParaRPr lang="de-CH"/>
          </a:p>
        </p:txBody>
      </p:sp>
      <p:sp>
        <p:nvSpPr>
          <p:cNvPr id="6" name="Titel 5"/>
          <p:cNvSpPr>
            <a:spLocks noGrp="1"/>
          </p:cNvSpPr>
          <p:nvPr>
            <p:ph type="title"/>
          </p:nvPr>
        </p:nvSpPr>
        <p:spPr/>
        <p:txBody>
          <a:bodyPr/>
          <a:lstStyle/>
          <a:p>
            <a:r>
              <a:rPr lang="de-CH" dirty="0" smtClean="0"/>
              <a:t>Gesamtbeurteilung (§ 10)</a:t>
            </a:r>
            <a:endParaRPr lang="de-CH" dirty="0"/>
          </a:p>
        </p:txBody>
      </p:sp>
      <p:sp>
        <p:nvSpPr>
          <p:cNvPr id="8" name="Inhaltsplatzhalter 7"/>
          <p:cNvSpPr>
            <a:spLocks noGrp="1"/>
          </p:cNvSpPr>
          <p:nvPr>
            <p:ph idx="1"/>
          </p:nvPr>
        </p:nvSpPr>
        <p:spPr/>
        <p:txBody>
          <a:bodyPr/>
          <a:lstStyle/>
          <a:p>
            <a:r>
              <a:rPr lang="de-CH" dirty="0" smtClean="0"/>
              <a:t>Beurteilung der Fachleistungen basiert auf Gesamtbeurteilung</a:t>
            </a:r>
          </a:p>
          <a:p>
            <a:r>
              <a:rPr lang="de-CH" dirty="0" smtClean="0"/>
              <a:t>Professioneller Ermessensentscheid der Lehrperson</a:t>
            </a:r>
          </a:p>
          <a:p>
            <a:r>
              <a:rPr lang="de-CH" dirty="0" smtClean="0"/>
              <a:t>Gesamtbeurteilung 	</a:t>
            </a:r>
            <a:br>
              <a:rPr lang="de-CH" dirty="0" smtClean="0"/>
            </a:br>
            <a:r>
              <a:rPr lang="de-CH" dirty="0" smtClean="0"/>
              <a:t>= vielfältige Kompetenznachweise während Zeugnisperiode</a:t>
            </a:r>
            <a:br>
              <a:rPr lang="de-CH" dirty="0" smtClean="0"/>
            </a:br>
            <a:r>
              <a:rPr lang="de-CH" dirty="0" smtClean="0"/>
              <a:t>≠ nur Notendurchschnitt</a:t>
            </a:r>
            <a:endParaRPr lang="de-CH" dirty="0"/>
          </a:p>
        </p:txBody>
      </p:sp>
    </p:spTree>
    <p:extLst>
      <p:ext uri="{BB962C8B-B14F-4D97-AF65-F5344CB8AC3E}">
        <p14:creationId xmlns:p14="http://schemas.microsoft.com/office/powerpoint/2010/main" val="4119804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Beurteilungsreglement (ab 1. August 2021)</a:t>
            </a:r>
            <a:endParaRPr lang="de-CH" dirty="0"/>
          </a:p>
        </p:txBody>
      </p:sp>
      <p:sp>
        <p:nvSpPr>
          <p:cNvPr id="3" name="Inhaltsplatzhalter 2"/>
          <p:cNvSpPr>
            <a:spLocks noGrp="1"/>
          </p:cNvSpPr>
          <p:nvPr>
            <p:ph idx="1"/>
          </p:nvPr>
        </p:nvSpPr>
        <p:spPr/>
        <p:txBody>
          <a:bodyPr/>
          <a:lstStyle/>
          <a:p>
            <a:pPr>
              <a:buFont typeface="Arial" panose="020B0604020202020204" pitchFamily="34" charset="0"/>
              <a:buChar char="•"/>
            </a:pPr>
            <a:endParaRPr lang="de-CH" dirty="0"/>
          </a:p>
          <a:p>
            <a:pPr marL="0" indent="0">
              <a:buNone/>
            </a:pPr>
            <a:endParaRPr lang="de-CH" dirty="0"/>
          </a:p>
        </p:txBody>
      </p:sp>
      <p:pic>
        <p:nvPicPr>
          <p:cNvPr id="8" name="Grafik 7"/>
          <p:cNvPicPr>
            <a:picLocks noChangeAspect="1"/>
          </p:cNvPicPr>
          <p:nvPr/>
        </p:nvPicPr>
        <p:blipFill>
          <a:blip r:embed="rId3"/>
          <a:stretch>
            <a:fillRect/>
          </a:stretch>
        </p:blipFill>
        <p:spPr>
          <a:xfrm>
            <a:off x="2195736" y="1916833"/>
            <a:ext cx="4291783" cy="4331568"/>
          </a:xfrm>
          <a:prstGeom prst="rect">
            <a:avLst/>
          </a:prstGeom>
        </p:spPr>
      </p:pic>
      <p:sp>
        <p:nvSpPr>
          <p:cNvPr id="11" name="Textfeld 10"/>
          <p:cNvSpPr txBox="1"/>
          <p:nvPr/>
        </p:nvSpPr>
        <p:spPr>
          <a:xfrm>
            <a:off x="11196736" y="2270125"/>
            <a:ext cx="184731" cy="464230"/>
          </a:xfrm>
          <a:prstGeom prst="rect">
            <a:avLst/>
          </a:prstGeom>
          <a:noFill/>
        </p:spPr>
        <p:txBody>
          <a:bodyPr wrap="none" rtlCol="0">
            <a:spAutoFit/>
          </a:bodyPr>
          <a:lstStyle/>
          <a:p>
            <a:endParaRPr lang="de-CH" dirty="0"/>
          </a:p>
        </p:txBody>
      </p:sp>
      <p:sp>
        <p:nvSpPr>
          <p:cNvPr id="4" name="Datumsplatzhalter 3"/>
          <p:cNvSpPr>
            <a:spLocks noGrp="1"/>
          </p:cNvSpPr>
          <p:nvPr>
            <p:ph type="dt" sz="half" idx="10"/>
          </p:nvPr>
        </p:nvSpPr>
        <p:spPr/>
        <p:txBody>
          <a:bodyPr/>
          <a:lstStyle/>
          <a:p>
            <a:pPr>
              <a:defRPr/>
            </a:pPr>
            <a:r>
              <a:rPr lang="de-DE" smtClean="0"/>
              <a:t>29.06.2021</a:t>
            </a:r>
            <a:endParaRPr lang="de-CH"/>
          </a:p>
        </p:txBody>
      </p:sp>
      <p:sp>
        <p:nvSpPr>
          <p:cNvPr id="5" name="Fußzeilenplatzhalter 4"/>
          <p:cNvSpPr>
            <a:spLocks noGrp="1"/>
          </p:cNvSpPr>
          <p:nvPr>
            <p:ph type="ftr" sz="quarter" idx="11"/>
          </p:nvPr>
        </p:nvSpPr>
        <p:spPr/>
        <p:txBody>
          <a:bodyPr/>
          <a:lstStyle/>
          <a:p>
            <a:pPr>
              <a:defRPr/>
            </a:pPr>
            <a:r>
              <a:rPr lang="de-CH" smtClean="0"/>
              <a:t>Beurteilung ab Schuljahr 2021/22, Lehrpersonen </a:t>
            </a:r>
            <a:endParaRPr lang="de-CH"/>
          </a:p>
        </p:txBody>
      </p:sp>
      <p:sp>
        <p:nvSpPr>
          <p:cNvPr id="6" name="Foliennummernplatzhalter 5"/>
          <p:cNvSpPr>
            <a:spLocks noGrp="1"/>
          </p:cNvSpPr>
          <p:nvPr>
            <p:ph type="sldNum" sz="quarter" idx="12"/>
          </p:nvPr>
        </p:nvSpPr>
        <p:spPr/>
        <p:txBody>
          <a:bodyPr/>
          <a:lstStyle/>
          <a:p>
            <a:pPr>
              <a:defRPr/>
            </a:pPr>
            <a:fld id="{3C7F188E-57C0-4FE0-B0BA-925EA3B0EACD}" type="slidenum">
              <a:rPr lang="de-CH" smtClean="0"/>
              <a:pPr>
                <a:defRPr/>
              </a:pPr>
              <a:t>7</a:t>
            </a:fld>
            <a:endParaRPr lang="de-CH"/>
          </a:p>
        </p:txBody>
      </p:sp>
    </p:spTree>
    <p:extLst>
      <p:ext uri="{BB962C8B-B14F-4D97-AF65-F5344CB8AC3E}">
        <p14:creationId xmlns:p14="http://schemas.microsoft.com/office/powerpoint/2010/main" val="356292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smtClean="0"/>
              <a:t>Passend zum pädagogischen Profil: </a:t>
            </a:r>
            <a:br>
              <a:rPr lang="de-CH" dirty="0" smtClean="0"/>
            </a:br>
            <a:endParaRPr lang="de-CH" dirty="0" smtClean="0"/>
          </a:p>
          <a:p>
            <a:r>
              <a:rPr lang="de-CH" dirty="0" smtClean="0"/>
              <a:t>Auftrag an Schule, innerhalb der kantonalen Vorgaben an einer abgestimmten Beurteilungskultur zu arbeiten</a:t>
            </a:r>
          </a:p>
          <a:p>
            <a:r>
              <a:rPr lang="de-CH" dirty="0" smtClean="0"/>
              <a:t>Ziel: Beurteilungspraxen der Lehrpersonen gleichen sich an</a:t>
            </a:r>
            <a:endParaRPr lang="de-CH" dirty="0"/>
          </a:p>
        </p:txBody>
      </p:sp>
      <p:sp>
        <p:nvSpPr>
          <p:cNvPr id="3" name="Datumsplatzhalter 2"/>
          <p:cNvSpPr>
            <a:spLocks noGrp="1"/>
          </p:cNvSpPr>
          <p:nvPr>
            <p:ph type="dt" sz="half" idx="10"/>
          </p:nvPr>
        </p:nvSpPr>
        <p:spPr/>
        <p:txBody>
          <a:bodyPr/>
          <a:lstStyle/>
          <a:p>
            <a:pPr>
              <a:defRPr/>
            </a:pPr>
            <a:r>
              <a:rPr lang="de-DE" smtClean="0"/>
              <a:t>29.06.2021</a:t>
            </a:r>
            <a:endParaRPr lang="de-CH"/>
          </a:p>
        </p:txBody>
      </p:sp>
      <p:sp>
        <p:nvSpPr>
          <p:cNvPr id="4" name="Fußzeilenplatzhalter 3"/>
          <p:cNvSpPr>
            <a:spLocks noGrp="1"/>
          </p:cNvSpPr>
          <p:nvPr>
            <p:ph type="ftr" sz="quarter" idx="11"/>
          </p:nvPr>
        </p:nvSpPr>
        <p:spPr/>
        <p:txBody>
          <a:bodyPr/>
          <a:lstStyle/>
          <a:p>
            <a:pPr>
              <a:defRPr/>
            </a:pPr>
            <a:r>
              <a:rPr lang="de-CH" smtClean="0"/>
              <a:t>Beurteilung ab Schuljahr 2021/22, Lehrpersonen </a:t>
            </a:r>
            <a:endParaRPr lang="de-CH"/>
          </a:p>
        </p:txBody>
      </p:sp>
      <p:sp>
        <p:nvSpPr>
          <p:cNvPr id="5" name="Foliennummernplatzhalter 4"/>
          <p:cNvSpPr>
            <a:spLocks noGrp="1"/>
          </p:cNvSpPr>
          <p:nvPr>
            <p:ph type="sldNum" sz="quarter" idx="12"/>
          </p:nvPr>
        </p:nvSpPr>
        <p:spPr/>
        <p:txBody>
          <a:bodyPr/>
          <a:lstStyle/>
          <a:p>
            <a:pPr>
              <a:defRPr/>
            </a:pPr>
            <a:fld id="{3C7F188E-57C0-4FE0-B0BA-925EA3B0EACD}" type="slidenum">
              <a:rPr lang="de-CH" smtClean="0"/>
              <a:pPr>
                <a:defRPr/>
              </a:pPr>
              <a:t>8</a:t>
            </a:fld>
            <a:endParaRPr lang="de-CH"/>
          </a:p>
        </p:txBody>
      </p:sp>
      <p:sp>
        <p:nvSpPr>
          <p:cNvPr id="6" name="Titel 5"/>
          <p:cNvSpPr>
            <a:spLocks noGrp="1"/>
          </p:cNvSpPr>
          <p:nvPr>
            <p:ph type="title"/>
          </p:nvPr>
        </p:nvSpPr>
        <p:spPr/>
        <p:txBody>
          <a:bodyPr/>
          <a:lstStyle/>
          <a:p>
            <a:r>
              <a:rPr lang="de-CH" dirty="0" smtClean="0"/>
              <a:t>Abgestimmte Beurteilungskultur (§ 20)</a:t>
            </a:r>
            <a:endParaRPr lang="de-CH" dirty="0"/>
          </a:p>
        </p:txBody>
      </p:sp>
    </p:spTree>
    <p:extLst>
      <p:ext uri="{BB962C8B-B14F-4D97-AF65-F5344CB8AC3E}">
        <p14:creationId xmlns:p14="http://schemas.microsoft.com/office/powerpoint/2010/main" val="1544832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smtClean="0"/>
              <a:t>Bearbeitung in allen Thurgauer Schulen ab 1. August 2021: </a:t>
            </a:r>
          </a:p>
          <a:p>
            <a:r>
              <a:rPr lang="de-CH" dirty="0" smtClean="0"/>
              <a:t>Kantonale </a:t>
            </a:r>
            <a:r>
              <a:rPr lang="de-CH" dirty="0"/>
              <a:t>Beurteilungsgrundlagen verstehen und </a:t>
            </a:r>
            <a:r>
              <a:rPr lang="de-CH" dirty="0" smtClean="0"/>
              <a:t>anwenden</a:t>
            </a:r>
          </a:p>
          <a:p>
            <a:r>
              <a:rPr lang="de-CH" dirty="0"/>
              <a:t>Beurteilungskompetenz der Lehrpersonen </a:t>
            </a:r>
            <a:r>
              <a:rPr lang="de-CH" dirty="0" smtClean="0"/>
              <a:t>fördern</a:t>
            </a:r>
          </a:p>
          <a:p>
            <a:r>
              <a:rPr lang="de-CH" dirty="0" smtClean="0"/>
              <a:t>Weiterentwickeln </a:t>
            </a:r>
            <a:r>
              <a:rPr lang="de-CH" dirty="0"/>
              <a:t>einer abgestimmten </a:t>
            </a:r>
            <a:r>
              <a:rPr lang="de-CH" dirty="0" smtClean="0"/>
              <a:t>Beurteilungskultur</a:t>
            </a:r>
          </a:p>
          <a:p>
            <a:endParaRPr lang="de-CH" dirty="0" smtClean="0"/>
          </a:p>
          <a:p>
            <a:pPr marL="0" indent="0">
              <a:buNone/>
            </a:pPr>
            <a:r>
              <a:rPr lang="de-CH" dirty="0" smtClean="0"/>
              <a:t>Indikatoren zu den Zielsetzungen (2021)</a:t>
            </a:r>
          </a:p>
          <a:p>
            <a:pPr marL="0" indent="0">
              <a:buNone/>
            </a:pPr>
            <a:endParaRPr lang="de-CH" dirty="0" smtClean="0"/>
          </a:p>
          <a:p>
            <a:pPr marL="0" indent="0">
              <a:buNone/>
            </a:pPr>
            <a:r>
              <a:rPr lang="de-CH" dirty="0" smtClean="0"/>
              <a:t>Kantonale Überprüfung der Zielerreichung durch Fokusevaluation, frühestens </a:t>
            </a:r>
            <a:r>
              <a:rPr lang="de-CH" dirty="0"/>
              <a:t>ab Schuljahr </a:t>
            </a:r>
            <a:r>
              <a:rPr lang="de-CH" dirty="0" smtClean="0"/>
              <a:t>2024/25</a:t>
            </a:r>
            <a:endParaRPr lang="de-CH" dirty="0"/>
          </a:p>
          <a:p>
            <a:pPr marL="0" indent="0">
              <a:buNone/>
            </a:pPr>
            <a:endParaRPr lang="de-CH" dirty="0"/>
          </a:p>
        </p:txBody>
      </p:sp>
      <p:sp>
        <p:nvSpPr>
          <p:cNvPr id="3" name="Datumsplatzhalter 2"/>
          <p:cNvSpPr>
            <a:spLocks noGrp="1"/>
          </p:cNvSpPr>
          <p:nvPr>
            <p:ph type="dt" sz="half" idx="10"/>
          </p:nvPr>
        </p:nvSpPr>
        <p:spPr/>
        <p:txBody>
          <a:bodyPr/>
          <a:lstStyle/>
          <a:p>
            <a:pPr>
              <a:defRPr/>
            </a:pPr>
            <a:r>
              <a:rPr lang="de-DE" smtClean="0"/>
              <a:t>29.06.2021</a:t>
            </a:r>
            <a:endParaRPr lang="de-CH"/>
          </a:p>
        </p:txBody>
      </p:sp>
      <p:sp>
        <p:nvSpPr>
          <p:cNvPr id="4" name="Fußzeilenplatzhalter 3"/>
          <p:cNvSpPr>
            <a:spLocks noGrp="1"/>
          </p:cNvSpPr>
          <p:nvPr>
            <p:ph type="ftr" sz="quarter" idx="11"/>
          </p:nvPr>
        </p:nvSpPr>
        <p:spPr/>
        <p:txBody>
          <a:bodyPr/>
          <a:lstStyle/>
          <a:p>
            <a:pPr>
              <a:defRPr/>
            </a:pPr>
            <a:r>
              <a:rPr lang="de-CH" smtClean="0"/>
              <a:t>Beurteilung ab Schuljahr 2021/22, Lehrpersonen </a:t>
            </a:r>
            <a:endParaRPr lang="de-CH"/>
          </a:p>
        </p:txBody>
      </p:sp>
      <p:sp>
        <p:nvSpPr>
          <p:cNvPr id="5" name="Foliennummernplatzhalter 4"/>
          <p:cNvSpPr>
            <a:spLocks noGrp="1"/>
          </p:cNvSpPr>
          <p:nvPr>
            <p:ph type="sldNum" sz="quarter" idx="12"/>
          </p:nvPr>
        </p:nvSpPr>
        <p:spPr/>
        <p:txBody>
          <a:bodyPr/>
          <a:lstStyle/>
          <a:p>
            <a:pPr>
              <a:defRPr/>
            </a:pPr>
            <a:fld id="{3C7F188E-57C0-4FE0-B0BA-925EA3B0EACD}" type="slidenum">
              <a:rPr lang="de-CH" smtClean="0"/>
              <a:pPr>
                <a:defRPr/>
              </a:pPr>
              <a:t>9</a:t>
            </a:fld>
            <a:endParaRPr lang="de-CH"/>
          </a:p>
        </p:txBody>
      </p:sp>
      <p:sp>
        <p:nvSpPr>
          <p:cNvPr id="6" name="Titel 5"/>
          <p:cNvSpPr>
            <a:spLocks noGrp="1"/>
          </p:cNvSpPr>
          <p:nvPr>
            <p:ph type="title"/>
          </p:nvPr>
        </p:nvSpPr>
        <p:spPr/>
        <p:txBody>
          <a:bodyPr/>
          <a:lstStyle/>
          <a:p>
            <a:r>
              <a:rPr lang="de-CH" dirty="0" smtClean="0"/>
              <a:t>Auftrag «Beurteilung» an die Schulen </a:t>
            </a:r>
            <a:endParaRPr lang="de-CH" dirty="0"/>
          </a:p>
        </p:txBody>
      </p:sp>
    </p:spTree>
    <p:extLst>
      <p:ext uri="{BB962C8B-B14F-4D97-AF65-F5344CB8AC3E}">
        <p14:creationId xmlns:p14="http://schemas.microsoft.com/office/powerpoint/2010/main" val="2699707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ts val="2900"/>
          </a:lnSpc>
          <a:spcBef>
            <a:spcPct val="0"/>
          </a:spcBef>
          <a:spcAft>
            <a:spcPct val="0"/>
          </a:spcAft>
          <a:buClrTx/>
          <a:buSzTx/>
          <a:buFontTx/>
          <a:buNone/>
          <a:tabLst/>
          <a:defRPr kumimoji="0" sz="25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ts val="2900"/>
          </a:lnSpc>
          <a:spcBef>
            <a:spcPct val="0"/>
          </a:spcBef>
          <a:spcAft>
            <a:spcPct val="0"/>
          </a:spcAft>
          <a:buClrTx/>
          <a:buSzTx/>
          <a:buFontTx/>
          <a:buNone/>
          <a:tabLst/>
          <a:defRPr kumimoji="0" lang="de-CH" sz="2500" b="1" i="0" u="none" strike="noStrike" cap="none" normalizeH="0" baseline="0" smtClean="0">
            <a:ln>
              <a:noFill/>
            </a:ln>
            <a:solidFill>
              <a:schemeClr val="tx2"/>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ts val="2900"/>
          </a:lnSpc>
          <a:spcBef>
            <a:spcPct val="0"/>
          </a:spcBef>
          <a:spcAft>
            <a:spcPct val="0"/>
          </a:spcAft>
          <a:buClrTx/>
          <a:buSzTx/>
          <a:buFontTx/>
          <a:buNone/>
          <a:tabLst/>
          <a:defRPr kumimoji="0" sz="25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ts val="2900"/>
          </a:lnSpc>
          <a:spcBef>
            <a:spcPct val="0"/>
          </a:spcBef>
          <a:spcAft>
            <a:spcPct val="0"/>
          </a:spcAft>
          <a:buClrTx/>
          <a:buSzTx/>
          <a:buFontTx/>
          <a:buNone/>
          <a:tabLst/>
          <a:defRPr kumimoji="0" lang="de-CH" sz="2500" b="1" i="0" u="none" strike="noStrike" cap="none" normalizeH="0" baseline="0" smtClean="0">
            <a:ln>
              <a:noFill/>
            </a:ln>
            <a:solidFill>
              <a:schemeClr val="tx2"/>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elmasterfolie 2">
  <a:themeElements>
    <a:clrScheme name="Benutzerdefiniert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8CB80D"/>
      </a:hlink>
      <a:folHlink>
        <a:srgbClr val="8CB80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4D1E49AA-9ED4-4344-90A8-40227DBCEDCB}" vid="{159733CF-6A4D-45F3-A93E-FBEA26FCDA88}"/>
    </a:ext>
  </a:ext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f:field ref="objname" par="" text="210628_Langversion_Austausch_physisch" edit="true"/>
    <f:field ref="objsubject" par="" text="" edit="true"/>
    <f:field ref="objcreatedby" par="" text="Bachmann AVK, Sandra"/>
    <f:field ref="objcreatedat" par="" date="2021-03-25T12:10:48" text="25.03.2021 12:10:48"/>
    <f:field ref="objchangedby" par="" text="Bachmann AVK, Sandra"/>
    <f:field ref="objmodifiedat" par="" date="2021-06-29T17:33:46" text="29.06.2021 17:33:46"/>
    <f:field ref="doc_FSCFOLIO_1_1001_FieldDocumentNumber" par="" text=""/>
    <f:field ref="doc_FSCFOLIO_1_1001_FieldSubject" par="" text="" edit="true"/>
    <f:field ref="FSCFOLIO_1_1001_FieldCurrentUser" par="" text="Xavier Monn AVK"/>
    <f:field ref="CCAPRECONFIG_15_1001_Objektname" par="" text="210628_Langversion_Austausch_physisch" edit="true"/>
  </f:record>
  <f:display par="" text="Allgemein">
    <f:field ref="objname" text="Name"/>
    <f:field ref="objsubject" text="Objektbetreff"/>
    <f:field ref="objcreatedby" text="Erzeugt von"/>
    <f:field ref="objcreatedat" text="Erzeugt am/um"/>
    <f:field ref="objchangedby" text="Letzte Änderung von"/>
    <f:field ref="objmodifiedat" text="Letzte Änderung am/um"/>
    <f:field ref="FSCFOLIO_1_1001_FieldCurrentUser" text="Aktueller Benutzer"/>
    <f:field ref="CCAPRECONFIG_15_1001_Objektname" text="Objektname"/>
  </f:display>
  <f:display par="" text="Serienbrief">
    <f:field ref="doc_FSCFOLIO_1_1001_FieldDocumentNumber" text="Dokument Nummer"/>
    <f:field ref="doc_FSCFOLIO_1_1001_FieldSubject" text="Betreff"/>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otalTime>0</TotalTime>
  <Words>3470</Words>
  <Application>Microsoft Office PowerPoint</Application>
  <PresentationFormat>Bildschirmpräsentation (4:3)</PresentationFormat>
  <Paragraphs>486</Paragraphs>
  <Slides>50</Slides>
  <Notes>50</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50</vt:i4>
      </vt:variant>
    </vt:vector>
  </HeadingPairs>
  <TitlesOfParts>
    <vt:vector size="58" baseType="lpstr">
      <vt:lpstr>akzidenz-grotesk</vt:lpstr>
      <vt:lpstr>Arial</vt:lpstr>
      <vt:lpstr>Symbol</vt:lpstr>
      <vt:lpstr>Times New Roman</vt:lpstr>
      <vt:lpstr>Wingdings</vt:lpstr>
      <vt:lpstr>Standarddesign</vt:lpstr>
      <vt:lpstr>1_Standarddesign</vt:lpstr>
      <vt:lpstr>Titelmasterfolie 2</vt:lpstr>
      <vt:lpstr>Information Lehrpersonen Schule Datum</vt:lpstr>
      <vt:lpstr>Möglicher Ablauf</vt:lpstr>
      <vt:lpstr>av.tg.ch &gt; Stichwörter A-Z &gt; Beurteilung  </vt:lpstr>
      <vt:lpstr>Kantonale Grundlagen   Beurteilungsreglement, Auftrag    </vt:lpstr>
      <vt:lpstr>Beurteilungsreglement (ab 1. August 2021)</vt:lpstr>
      <vt:lpstr>Gesamtbeurteilung (§ 10)</vt:lpstr>
      <vt:lpstr>Beurteilungsreglement (ab 1. August 2021)</vt:lpstr>
      <vt:lpstr>Abgestimmte Beurteilungskultur (§ 20)</vt:lpstr>
      <vt:lpstr>Auftrag «Beurteilung» an die Schulen </vt:lpstr>
      <vt:lpstr>Support Handbuch Beurteilung</vt:lpstr>
      <vt:lpstr>PowerPoint-Präsentation</vt:lpstr>
      <vt:lpstr>A | Formen von Kompetenznachweisen</vt:lpstr>
      <vt:lpstr>PowerPoint-Präsentation</vt:lpstr>
      <vt:lpstr>B | Formen von Beurteilungsinstrumenten</vt:lpstr>
      <vt:lpstr>Das Modell-Prinzip  </vt:lpstr>
      <vt:lpstr>C | Fachliche Grundlagen</vt:lpstr>
      <vt:lpstr>D | Vertiefung kantonale Grundlagen</vt:lpstr>
      <vt:lpstr>E | Abgestimmte Beurteilungskultur</vt:lpstr>
      <vt:lpstr>E | Abgestimmte Beurteilungskultur</vt:lpstr>
      <vt:lpstr>F | Reflexionsangebote</vt:lpstr>
      <vt:lpstr>PowerPoint-Präsentation</vt:lpstr>
      <vt:lpstr>Punktuelle Vertiefung:  Gesamtbeurteilung, Beurteilungskultur</vt:lpstr>
      <vt:lpstr>Videoclip 1: Professioneller Ermessensentscheid </vt:lpstr>
      <vt:lpstr>Austausch 1</vt:lpstr>
      <vt:lpstr>§ 10 Gesamtbeurteilung</vt:lpstr>
      <vt:lpstr>D | Gesamtbeurteilung im Zeugnis</vt:lpstr>
      <vt:lpstr>Professioneller Ermessensentscheid</vt:lpstr>
      <vt:lpstr>Videoclip 2: Vielfältige Kompetenznachweise</vt:lpstr>
      <vt:lpstr>Austausch 2</vt:lpstr>
      <vt:lpstr>§ 10 Gesamtbeurteilung</vt:lpstr>
      <vt:lpstr>A | Formen von Kompetenznachweisen</vt:lpstr>
      <vt:lpstr>PowerPoint-Präsentation</vt:lpstr>
      <vt:lpstr>PowerPoint-Präsentation</vt:lpstr>
      <vt:lpstr>PowerPoint-Präsentation</vt:lpstr>
      <vt:lpstr>Erzählung/Bericht: Hinweise</vt:lpstr>
      <vt:lpstr>PowerPoint-Präsentation</vt:lpstr>
      <vt:lpstr>Erzählung/Bericht: Selbst-/Peerbeurteilung</vt:lpstr>
      <vt:lpstr>Erzählung/Bericht: formative Fremdbeurteilung</vt:lpstr>
      <vt:lpstr>Selbst- und Peerbeurteilung: Erklärung und Referat</vt:lpstr>
      <vt:lpstr>Formative Fremdbeurteilung: Erklärung und Referat</vt:lpstr>
      <vt:lpstr>Summative Fremdbeurteilung: Erklärung und Referat</vt:lpstr>
      <vt:lpstr>Klassenarbeiten</vt:lpstr>
      <vt:lpstr>PowerPoint-Präsentation</vt:lpstr>
      <vt:lpstr>A | Digitales Vertiefungsangebot</vt:lpstr>
      <vt:lpstr>Videoclip 3: Abgestimmte Beurteilungskultur </vt:lpstr>
      <vt:lpstr>Austausch 3</vt:lpstr>
      <vt:lpstr>§ 20 Abgestimmte Beurteilungskultur</vt:lpstr>
      <vt:lpstr>E | Thesen zuhanden Beurteilungskultur</vt:lpstr>
      <vt:lpstr>Videoclip 4: Gestaltungsspielraum </vt:lpstr>
      <vt:lpstr>Austausch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afidie</dc:creator>
  <cp:lastModifiedBy>Kurt Mästinger</cp:lastModifiedBy>
  <cp:revision>272</cp:revision>
  <cp:lastPrinted>2020-09-14T15:28:32Z</cp:lastPrinted>
  <dcterms:created xsi:type="dcterms:W3CDTF">2006-01-06T07:40:59Z</dcterms:created>
  <dcterms:modified xsi:type="dcterms:W3CDTF">2024-08-21T11:07:27Z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ELAKGOV@1.1001:PersonalSubjAddress">
    <vt:lpwstr/>
  </property>
  <property fmtid="{D5CDD505-2E9C-101B-9397-08002B2CF9AE}" pid="3" name="FSC#ELAKGOV@1.1001:PersonalSubjSalutation">
    <vt:lpwstr/>
  </property>
  <property fmtid="{D5CDD505-2E9C-101B-9397-08002B2CF9AE}" pid="4" name="FSC#ELAKGOV@1.1001:PersonalSubjSurName">
    <vt:lpwstr/>
  </property>
  <property fmtid="{D5CDD505-2E9C-101B-9397-08002B2CF9AE}" pid="5" name="FSC#ELAKGOV@1.1001:PersonalSubjFirstName">
    <vt:lpwstr/>
  </property>
  <property fmtid="{D5CDD505-2E9C-101B-9397-08002B2CF9AE}" pid="6" name="FSC#ELAKGOV@1.1001:PersonalSubjGender">
    <vt:lpwstr/>
  </property>
  <property fmtid="{D5CDD505-2E9C-101B-9397-08002B2CF9AE}" pid="7" name="FSC#COOELAK@1.1001:CurrentUserEmail">
    <vt:lpwstr>roberto.tropea@tg.ch</vt:lpwstr>
  </property>
  <property fmtid="{D5CDD505-2E9C-101B-9397-08002B2CF9AE}" pid="8" name="FSC#COOELAK@1.1001:CurrentUserRolePos">
    <vt:lpwstr>Administrator/-in</vt:lpwstr>
  </property>
  <property fmtid="{D5CDD505-2E9C-101B-9397-08002B2CF9AE}" pid="9" name="FSC#COOELAK@1.1001:BaseNumber">
    <vt:lpwstr/>
  </property>
  <property fmtid="{D5CDD505-2E9C-101B-9397-08002B2CF9AE}" pid="10" name="FSC#COOELAK@1.1001:SettlementApprovedAt">
    <vt:lpwstr/>
  </property>
  <property fmtid="{D5CDD505-2E9C-101B-9397-08002B2CF9AE}" pid="11" name="FSC#COOELAK@1.1001:ExternalDate">
    <vt:lpwstr/>
  </property>
  <property fmtid="{D5CDD505-2E9C-101B-9397-08002B2CF9AE}" pid="12" name="FSC#COOELAK@1.1001:ApproverTitle">
    <vt:lpwstr/>
  </property>
  <property fmtid="{D5CDD505-2E9C-101B-9397-08002B2CF9AE}" pid="13" name="FSC#COOELAK@1.1001:ApproverSurName">
    <vt:lpwstr/>
  </property>
  <property fmtid="{D5CDD505-2E9C-101B-9397-08002B2CF9AE}" pid="14" name="FSC#COOELAK@1.1001:ApproverFirstName">
    <vt:lpwstr/>
  </property>
  <property fmtid="{D5CDD505-2E9C-101B-9397-08002B2CF9AE}" pid="15" name="FSC#COOELAK@1.1001:ProcessResponsibleFax">
    <vt:lpwstr/>
  </property>
  <property fmtid="{D5CDD505-2E9C-101B-9397-08002B2CF9AE}" pid="16" name="FSC#COOELAK@1.1001:ProcessResponsibleMail">
    <vt:lpwstr/>
  </property>
  <property fmtid="{D5CDD505-2E9C-101B-9397-08002B2CF9AE}" pid="17" name="FSC#COOELAK@1.1001:ProcessResponsiblePhone">
    <vt:lpwstr/>
  </property>
  <property fmtid="{D5CDD505-2E9C-101B-9397-08002B2CF9AE}" pid="18" name="FSC#COOELAK@1.1001:ProcessResponsible">
    <vt:lpwstr/>
  </property>
  <property fmtid="{D5CDD505-2E9C-101B-9397-08002B2CF9AE}" pid="19" name="FSC#COOELAK@1.1001:IncomingSubject">
    <vt:lpwstr/>
  </property>
  <property fmtid="{D5CDD505-2E9C-101B-9397-08002B2CF9AE}" pid="20" name="FSC#COOELAK@1.1001:IncomingNumber">
    <vt:lpwstr/>
  </property>
  <property fmtid="{D5CDD505-2E9C-101B-9397-08002B2CF9AE}" pid="21" name="FSC#COOELAK@1.1001:ExternalRef">
    <vt:lpwstr/>
  </property>
  <property fmtid="{D5CDD505-2E9C-101B-9397-08002B2CF9AE}" pid="22" name="FSC#COOELAK@1.1001:FileRefBarCode">
    <vt:lpwstr>**</vt:lpwstr>
  </property>
  <property fmtid="{D5CDD505-2E9C-101B-9397-08002B2CF9AE}" pid="23" name="FSC#COOELAK@1.1001:RefBarCode">
    <vt:lpwstr/>
  </property>
  <property fmtid="{D5CDD505-2E9C-101B-9397-08002B2CF9AE}" pid="24" name="FSC#COOELAK@1.1001:ObjBarCode">
    <vt:lpwstr>*COO.2103.100.2.7135856*</vt:lpwstr>
  </property>
  <property fmtid="{D5CDD505-2E9C-101B-9397-08002B2CF9AE}" pid="25" name="FSC#COOELAK@1.1001:Priority">
    <vt:lpwstr> ()</vt:lpwstr>
  </property>
  <property fmtid="{D5CDD505-2E9C-101B-9397-08002B2CF9AE}" pid="26" name="FSC#COOELAK@1.1001:OU">
    <vt:lpwstr>Amt für Volksschule, Amtsleitung (AVK)</vt:lpwstr>
  </property>
  <property fmtid="{D5CDD505-2E9C-101B-9397-08002B2CF9AE}" pid="27" name="FSC#COOELAK@1.1001:CreatedAt">
    <vt:lpwstr>04.05.2018</vt:lpwstr>
  </property>
  <property fmtid="{D5CDD505-2E9C-101B-9397-08002B2CF9AE}" pid="28" name="FSC#COOELAK@1.1001:Department">
    <vt:lpwstr>AVK Abteilung Finanzen (AVK_FIN)</vt:lpwstr>
  </property>
  <property fmtid="{D5CDD505-2E9C-101B-9397-08002B2CF9AE}" pid="29" name="FSC#COOELAK@1.1001:ApprovedAt">
    <vt:lpwstr/>
  </property>
  <property fmtid="{D5CDD505-2E9C-101B-9397-08002B2CF9AE}" pid="30" name="FSC#COOELAK@1.1001:ApprovedBy">
    <vt:lpwstr/>
  </property>
  <property fmtid="{D5CDD505-2E9C-101B-9397-08002B2CF9AE}" pid="31" name="FSC#COOELAK@1.1001:DispatchedAt">
    <vt:lpwstr/>
  </property>
  <property fmtid="{D5CDD505-2E9C-101B-9397-08002B2CF9AE}" pid="32" name="FSC#COOELAK@1.1001:DispatchedBy">
    <vt:lpwstr/>
  </property>
  <property fmtid="{D5CDD505-2E9C-101B-9397-08002B2CF9AE}" pid="33" name="FSC#COOELAK@1.1001:OwnerFaxExtension">
    <vt:lpwstr/>
  </property>
  <property fmtid="{D5CDD505-2E9C-101B-9397-08002B2CF9AE}" pid="34" name="FSC#COOELAK@1.1001:OwnerExtension">
    <vt:lpwstr>+41 58 345 57 89</vt:lpwstr>
  </property>
  <property fmtid="{D5CDD505-2E9C-101B-9397-08002B2CF9AE}" pid="35" name="FSC#COOELAK@1.1001:Owner">
    <vt:lpwstr>Tropea AVK Roberto (Frauenfeld)</vt:lpwstr>
  </property>
  <property fmtid="{D5CDD505-2E9C-101B-9397-08002B2CF9AE}" pid="36" name="FSC#COOELAK@1.1001:Organization">
    <vt:lpwstr/>
  </property>
  <property fmtid="{D5CDD505-2E9C-101B-9397-08002B2CF9AE}" pid="37" name="FSC#COOELAK@1.1001:FileRefOU">
    <vt:lpwstr/>
  </property>
  <property fmtid="{D5CDD505-2E9C-101B-9397-08002B2CF9AE}" pid="38" name="FSC#COOELAK@1.1001:FileRefOrdinal">
    <vt:lpwstr/>
  </property>
  <property fmtid="{D5CDD505-2E9C-101B-9397-08002B2CF9AE}" pid="39" name="FSC#COOELAK@1.1001:FileRefYear">
    <vt:lpwstr/>
  </property>
  <property fmtid="{D5CDD505-2E9C-101B-9397-08002B2CF9AE}" pid="40" name="FSC#COOELAK@1.1001:FileReference">
    <vt:lpwstr/>
  </property>
  <property fmtid="{D5CDD505-2E9C-101B-9397-08002B2CF9AE}" pid="41" name="FSC#COOELAK@1.1001:Subject">
    <vt:lpwstr/>
  </property>
  <property fmtid="{D5CDD505-2E9C-101B-9397-08002B2CF9AE}" pid="42" name="FSC#FSCIBISDOCPROPS@15.1400:DossierRef">
    <vt:lpwstr/>
  </property>
  <property fmtid="{D5CDD505-2E9C-101B-9397-08002B2CF9AE}" pid="43" name="FSC#FSCIBISDOCPROPS@15.1400:RRSessionDate">
    <vt:lpwstr/>
  </property>
  <property fmtid="{D5CDD505-2E9C-101B-9397-08002B2CF9AE}" pid="44" name="FSC#FSCIBISDOCPROPS@15.1400:RRBNumber">
    <vt:lpwstr>Nicht verfügbar</vt:lpwstr>
  </property>
  <property fmtid="{D5CDD505-2E9C-101B-9397-08002B2CF9AE}" pid="45" name="FSC#FSCIBISDOCPROPS@15.1400:TopLevelSubjectGroupPosNumber">
    <vt:lpwstr>Nicht verfügbar</vt:lpwstr>
  </property>
  <property fmtid="{D5CDD505-2E9C-101B-9397-08002B2CF9AE}" pid="46" name="FSC#FSCIBISDOCPROPS@15.1400:TopLevelDossierResponsible">
    <vt:lpwstr>Nicht verfügbar</vt:lpwstr>
  </property>
  <property fmtid="{D5CDD505-2E9C-101B-9397-08002B2CF9AE}" pid="47" name="FSC#FSCIBISDOCPROPS@15.1400:TopLevelDossierRespOrgShortname">
    <vt:lpwstr>Nicht verfügbar</vt:lpwstr>
  </property>
  <property fmtid="{D5CDD505-2E9C-101B-9397-08002B2CF9AE}" pid="48" name="FSC#FSCIBISDOCPROPS@15.1400:TopLevelDossierTitel">
    <vt:lpwstr>Nicht verfügbar</vt:lpwstr>
  </property>
  <property fmtid="{D5CDD505-2E9C-101B-9397-08002B2CF9AE}" pid="49" name="FSC#FSCIBISDOCPROPS@15.1400:TopLevelDossierYear">
    <vt:lpwstr>Nicht verfügbar</vt:lpwstr>
  </property>
  <property fmtid="{D5CDD505-2E9C-101B-9397-08002B2CF9AE}" pid="50" name="FSC#FSCIBISDOCPROPS@15.1400:TopLevelDossierNumber">
    <vt:lpwstr>Nicht verfügbar</vt:lpwstr>
  </property>
  <property fmtid="{D5CDD505-2E9C-101B-9397-08002B2CF9AE}" pid="51" name="FSC#FSCIBISDOCPROPS@15.1400:TopLevelDossierName">
    <vt:lpwstr>Nicht verfügbar</vt:lpwstr>
  </property>
  <property fmtid="{D5CDD505-2E9C-101B-9397-08002B2CF9AE}" pid="52" name="FSC#FSCIBISDOCPROPS@15.1400:TitleSubFile">
    <vt:lpwstr>Nicht verfügbar</vt:lpwstr>
  </property>
  <property fmtid="{D5CDD505-2E9C-101B-9397-08002B2CF9AE}" pid="53" name="FSC#FSCIBISDOCPROPS@15.1400:TopLevelSubfileNumber">
    <vt:lpwstr>Nicht verfügbar</vt:lpwstr>
  </property>
  <property fmtid="{D5CDD505-2E9C-101B-9397-08002B2CF9AE}" pid="54" name="FSC#FSCIBISDOCPROPS@15.1400:TopLevelSubfileName">
    <vt:lpwstr>Nicht verfügbar</vt:lpwstr>
  </property>
  <property fmtid="{D5CDD505-2E9C-101B-9397-08002B2CF9AE}" pid="55" name="FSC#FSCIBISDOCPROPS@15.1400:GroupShortName">
    <vt:lpwstr>AVK</vt:lpwstr>
  </property>
  <property fmtid="{D5CDD505-2E9C-101B-9397-08002B2CF9AE}" pid="56" name="FSC#FSCIBISDOCPROPS@15.1400:OwnerAbbreviation">
    <vt:lpwstr/>
  </property>
  <property fmtid="{D5CDD505-2E9C-101B-9397-08002B2CF9AE}" pid="57" name="FSC#FSCIBISDOCPROPS@15.1400:Owner">
    <vt:lpwstr>Tropea AVK, Roberto</vt:lpwstr>
  </property>
  <property fmtid="{D5CDD505-2E9C-101B-9397-08002B2CF9AE}" pid="58" name="FSC#FSCIBISDOCPROPS@15.1400:Subject">
    <vt:lpwstr>Nicht verfügbar</vt:lpwstr>
  </property>
  <property fmtid="{D5CDD505-2E9C-101B-9397-08002B2CF9AE}" pid="59" name="FSC#FSCIBISDOCPROPS@15.1400:Objectname">
    <vt:lpwstr>PowerPoint AV</vt:lpwstr>
  </property>
  <property fmtid="{D5CDD505-2E9C-101B-9397-08002B2CF9AE}" pid="60" name="FSC#COOSYSTEM@1.1:Container">
    <vt:lpwstr>COO.2103.100.2.7135856</vt:lpwstr>
  </property>
  <property fmtid="{D5CDD505-2E9C-101B-9397-08002B2CF9AE}" pid="61" name="FSC$NOVIRTUALATTRS">
    <vt:lpwstr/>
  </property>
  <property fmtid="{D5CDD505-2E9C-101B-9397-08002B2CF9AE}" pid="62" name="COO$NOVIRTUALATTRS">
    <vt:lpwstr/>
  </property>
  <property fmtid="{D5CDD505-2E9C-101B-9397-08002B2CF9AE}" pid="63" name="FSC$NOUSEREXPRESSIONS">
    <vt:lpwstr/>
  </property>
  <property fmtid="{D5CDD505-2E9C-101B-9397-08002B2CF9AE}" pid="64" name="COO$NOUSEREXPRESSIONS">
    <vt:lpwstr/>
  </property>
  <property fmtid="{D5CDD505-2E9C-101B-9397-08002B2CF9AE}" pid="65" name="FSC$NOPARSEFILE">
    <vt:lpwstr/>
  </property>
  <property fmtid="{D5CDD505-2E9C-101B-9397-08002B2CF9AE}" pid="66" name="COO$NOPARSEFILE">
    <vt:lpwstr/>
  </property>
  <property fmtid="{D5CDD505-2E9C-101B-9397-08002B2CF9AE}" pid="67" name="FSC#LOCALSW@2103.100:User_Login_red">
    <vt:lpwstr>avktro@TG.CH_x000d_
roberto.tropea@tg.ch_x000d_
TG\avktro_x000d_
 </vt:lpwstr>
  </property>
  <property fmtid="{D5CDD505-2E9C-101B-9397-08002B2CF9AE}" pid="68" name="FSC#LOCALSW@2103.100:TopLevelSubfileAddress">
    <vt:lpwstr>Nicht verfügbar</vt:lpwstr>
  </property>
  <property fmtid="{D5CDD505-2E9C-101B-9397-08002B2CF9AE}" pid="69" name="FSC#FSCIBISDOCPROPS@15.1400:ObjectCOOAddress">
    <vt:lpwstr>COO.2103.100.2.7135856</vt:lpwstr>
  </property>
  <property fmtid="{D5CDD505-2E9C-101B-9397-08002B2CF9AE}" pid="70" name="FSC#FSCIBISDOCPROPS@15.1400:Container">
    <vt:lpwstr>COO.2103.100.2.7135856</vt:lpwstr>
  </property>
  <property fmtid="{D5CDD505-2E9C-101B-9397-08002B2CF9AE}" pid="71" name="FSC#LOCALSW@2103.100:BarCodeTopLevelSubfileTitle">
    <vt:lpwstr/>
  </property>
  <property fmtid="{D5CDD505-2E9C-101B-9397-08002B2CF9AE}" pid="72" name="FSC#LOCALSW@2103.100:BarCodeTitleSubFile">
    <vt:lpwstr/>
  </property>
  <property fmtid="{D5CDD505-2E9C-101B-9397-08002B2CF9AE}" pid="73" name="FSC#LOCALSW@2103.100:BarCodeOwnerSubFile">
    <vt:lpwstr/>
  </property>
  <property fmtid="{D5CDD505-2E9C-101B-9397-08002B2CF9AE}" pid="74" name="FSC#LOCALSW@2103.100:BarCodeTopLevelDossierName">
    <vt:lpwstr/>
  </property>
  <property fmtid="{D5CDD505-2E9C-101B-9397-08002B2CF9AE}" pid="75" name="FSC#LOCALSW@2103.100:BarCodeTopLevelDossierTitel">
    <vt:lpwstr/>
  </property>
  <property fmtid="{D5CDD505-2E9C-101B-9397-08002B2CF9AE}" pid="76" name="FSC#LOCALSW@2103.100:BarCodeDossierRef">
    <vt:lpwstr/>
  </property>
  <property fmtid="{D5CDD505-2E9C-101B-9397-08002B2CF9AE}" pid="77" name="FSC#FSCIBISDOCPROPS@15.1400:BGMName">
    <vt:lpwstr> </vt:lpwstr>
  </property>
  <property fmtid="{D5CDD505-2E9C-101B-9397-08002B2CF9AE}" pid="78" name="FSC#FSCIBISDOCPROPS@15.1400:BGMFirstName">
    <vt:lpwstr> </vt:lpwstr>
  </property>
  <property fmtid="{D5CDD505-2E9C-101B-9397-08002B2CF9AE}" pid="79" name="FSC#FSCIBISDOCPROPS@15.1400:BGMZIP">
    <vt:lpwstr> </vt:lpwstr>
  </property>
  <property fmtid="{D5CDD505-2E9C-101B-9397-08002B2CF9AE}" pid="80" name="FSC#FSCIBISDOCPROPS@15.1400:BGMBirthday">
    <vt:lpwstr> </vt:lpwstr>
  </property>
  <property fmtid="{D5CDD505-2E9C-101B-9397-08002B2CF9AE}" pid="81" name="FSC#FSCIBISDOCPROPS@15.1400:BGMDiagnose">
    <vt:lpwstr> </vt:lpwstr>
  </property>
  <property fmtid="{D5CDD505-2E9C-101B-9397-08002B2CF9AE}" pid="82" name="FSC#FSCIBISDOCPROPS@15.1400:BGMDiagnoseAdd">
    <vt:lpwstr> </vt:lpwstr>
  </property>
  <property fmtid="{D5CDD505-2E9C-101B-9397-08002B2CF9AE}" pid="83" name="FSC#FSCIBISDOCPROPS@15.1400:BGMDiagnoseDetail">
    <vt:lpwstr> </vt:lpwstr>
  </property>
  <property fmtid="{D5CDD505-2E9C-101B-9397-08002B2CF9AE}" pid="84" name="FSC#FSCIBISDOCPROPS@15.1400:CreatedAt">
    <vt:lpwstr>04.05.2018</vt:lpwstr>
  </property>
  <property fmtid="{D5CDD505-2E9C-101B-9397-08002B2CF9AE}" pid="85" name="FSC#FSCIBISDOCPROPS@15.1400:CreatedBy">
    <vt:lpwstr>Roberto Tropea AVK</vt:lpwstr>
  </property>
  <property fmtid="{D5CDD505-2E9C-101B-9397-08002B2CF9AE}" pid="86" name="FSC#FSCIBISDOCPROPS@15.1400:ReferredBarCode">
    <vt:lpwstr/>
  </property>
  <property fmtid="{D5CDD505-2E9C-101B-9397-08002B2CF9AE}" pid="87" name="FSC#LOCALSW@2103.100:TGDOSREI">
    <vt:lpwstr>Nicht verfügbar</vt:lpwstr>
  </property>
  <property fmtid="{D5CDD505-2E9C-101B-9397-08002B2CF9AE}" pid="88" name="FSC#ATSTATECFG@1.1001:Office">
    <vt:lpwstr/>
  </property>
  <property fmtid="{D5CDD505-2E9C-101B-9397-08002B2CF9AE}" pid="89" name="FSC#ATSTATECFG@1.1001:Agent">
    <vt:lpwstr/>
  </property>
  <property fmtid="{D5CDD505-2E9C-101B-9397-08002B2CF9AE}" pid="90" name="FSC#ATSTATECFG@1.1001:AgentPhone">
    <vt:lpwstr/>
  </property>
  <property fmtid="{D5CDD505-2E9C-101B-9397-08002B2CF9AE}" pid="91" name="FSC#ATSTATECFG@1.1001:DepartmentFax">
    <vt:lpwstr/>
  </property>
  <property fmtid="{D5CDD505-2E9C-101B-9397-08002B2CF9AE}" pid="92" name="FSC#ATSTATECFG@1.1001:DepartmentEmail">
    <vt:lpwstr/>
  </property>
  <property fmtid="{D5CDD505-2E9C-101B-9397-08002B2CF9AE}" pid="93" name="FSC#ATSTATECFG@1.1001:SubfileDate">
    <vt:lpwstr/>
  </property>
  <property fmtid="{D5CDD505-2E9C-101B-9397-08002B2CF9AE}" pid="94" name="FSC#ATSTATECFG@1.1001:SubfileSubject">
    <vt:lpwstr/>
  </property>
  <property fmtid="{D5CDD505-2E9C-101B-9397-08002B2CF9AE}" pid="95" name="FSC#ATSTATECFG@1.1001:DepartmentZipCode">
    <vt:lpwstr/>
  </property>
  <property fmtid="{D5CDD505-2E9C-101B-9397-08002B2CF9AE}" pid="96" name="FSC#ATSTATECFG@1.1001:DepartmentCountry">
    <vt:lpwstr/>
  </property>
  <property fmtid="{D5CDD505-2E9C-101B-9397-08002B2CF9AE}" pid="97" name="FSC#ATSTATECFG@1.1001:DepartmentCity">
    <vt:lpwstr/>
  </property>
  <property fmtid="{D5CDD505-2E9C-101B-9397-08002B2CF9AE}" pid="98" name="FSC#ATSTATECFG@1.1001:DepartmentStreet">
    <vt:lpwstr/>
  </property>
  <property fmtid="{D5CDD505-2E9C-101B-9397-08002B2CF9AE}" pid="99" name="FSC#ATSTATECFG@1.1001:DepartmentDVR">
    <vt:lpwstr/>
  </property>
  <property fmtid="{D5CDD505-2E9C-101B-9397-08002B2CF9AE}" pid="100" name="FSC#ATSTATECFG@1.1001:DepartmentUID">
    <vt:lpwstr/>
  </property>
  <property fmtid="{D5CDD505-2E9C-101B-9397-08002B2CF9AE}" pid="101" name="FSC#ATSTATECFG@1.1001:SubfileReference">
    <vt:lpwstr/>
  </property>
  <property fmtid="{D5CDD505-2E9C-101B-9397-08002B2CF9AE}" pid="102" name="FSC#ATSTATECFG@1.1001:Clause">
    <vt:lpwstr/>
  </property>
  <property fmtid="{D5CDD505-2E9C-101B-9397-08002B2CF9AE}" pid="103" name="FSC#ATSTATECFG@1.1001:ApprovedSignature">
    <vt:lpwstr/>
  </property>
  <property fmtid="{D5CDD505-2E9C-101B-9397-08002B2CF9AE}" pid="104" name="FSC#ATSTATECFG@1.1001:BankAccount">
    <vt:lpwstr/>
  </property>
  <property fmtid="{D5CDD505-2E9C-101B-9397-08002B2CF9AE}" pid="105" name="FSC#ATSTATECFG@1.1001:BankAccountOwner">
    <vt:lpwstr/>
  </property>
  <property fmtid="{D5CDD505-2E9C-101B-9397-08002B2CF9AE}" pid="106" name="FSC#ATSTATECFG@1.1001:BankInstitute">
    <vt:lpwstr/>
  </property>
  <property fmtid="{D5CDD505-2E9C-101B-9397-08002B2CF9AE}" pid="107" name="FSC#ATSTATECFG@1.1001:BankAccountID">
    <vt:lpwstr/>
  </property>
  <property fmtid="{D5CDD505-2E9C-101B-9397-08002B2CF9AE}" pid="108" name="FSC#ATSTATECFG@1.1001:BankAccountIBAN">
    <vt:lpwstr/>
  </property>
  <property fmtid="{D5CDD505-2E9C-101B-9397-08002B2CF9AE}" pid="109" name="FSC#ATSTATECFG@1.1001:BankAccountBIC">
    <vt:lpwstr/>
  </property>
  <property fmtid="{D5CDD505-2E9C-101B-9397-08002B2CF9AE}" pid="110" name="FSC#ATSTATECFG@1.1001:BankName">
    <vt:lpwstr/>
  </property>
  <property fmtid="{D5CDD505-2E9C-101B-9397-08002B2CF9AE}" pid="111" name="FSC#FSCFOLIO@1.1001:docpropproject">
    <vt:lpwstr/>
  </property>
  <property fmtid="{D5CDD505-2E9C-101B-9397-08002B2CF9AE}" pid="112" name="FSC#COOELAK@1.1001:ObjectAddressees">
    <vt:lpwstr/>
  </property>
</Properties>
</file>