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684" r:id="rId3"/>
    <p:sldMasterId id="2147483733" r:id="rId4"/>
    <p:sldMasterId id="2147483747" r:id="rId5"/>
  </p:sldMasterIdLst>
  <p:notesMasterIdLst>
    <p:notesMasterId r:id="rId53"/>
  </p:notesMasterIdLst>
  <p:handoutMasterIdLst>
    <p:handoutMasterId r:id="rId54"/>
  </p:handoutMasterIdLst>
  <p:sldIdLst>
    <p:sldId id="525" r:id="rId6"/>
    <p:sldId id="2061" r:id="rId7"/>
    <p:sldId id="524" r:id="rId8"/>
    <p:sldId id="490" r:id="rId9"/>
    <p:sldId id="434" r:id="rId10"/>
    <p:sldId id="435" r:id="rId11"/>
    <p:sldId id="491" r:id="rId12"/>
    <p:sldId id="492" r:id="rId13"/>
    <p:sldId id="2066" r:id="rId14"/>
    <p:sldId id="379" r:id="rId15"/>
    <p:sldId id="380" r:id="rId16"/>
    <p:sldId id="383" r:id="rId17"/>
    <p:sldId id="385" r:id="rId18"/>
    <p:sldId id="388" r:id="rId19"/>
    <p:sldId id="389" r:id="rId20"/>
    <p:sldId id="390" r:id="rId21"/>
    <p:sldId id="392" r:id="rId22"/>
    <p:sldId id="505" r:id="rId23"/>
    <p:sldId id="384" r:id="rId24"/>
    <p:sldId id="387" r:id="rId25"/>
    <p:sldId id="406" r:id="rId26"/>
    <p:sldId id="407" r:id="rId27"/>
    <p:sldId id="408" r:id="rId28"/>
    <p:sldId id="409" r:id="rId29"/>
    <p:sldId id="410" r:id="rId30"/>
    <p:sldId id="411" r:id="rId31"/>
    <p:sldId id="412" r:id="rId32"/>
    <p:sldId id="413" r:id="rId33"/>
    <p:sldId id="414" r:id="rId34"/>
    <p:sldId id="415" r:id="rId35"/>
    <p:sldId id="512" r:id="rId36"/>
    <p:sldId id="533" r:id="rId37"/>
    <p:sldId id="532" r:id="rId38"/>
    <p:sldId id="416" r:id="rId39"/>
    <p:sldId id="417" r:id="rId40"/>
    <p:sldId id="526" r:id="rId41"/>
    <p:sldId id="527" r:id="rId42"/>
    <p:sldId id="528" r:id="rId43"/>
    <p:sldId id="539" r:id="rId44"/>
    <p:sldId id="2062" r:id="rId45"/>
    <p:sldId id="2063" r:id="rId46"/>
    <p:sldId id="2057" r:id="rId47"/>
    <p:sldId id="2058" r:id="rId48"/>
    <p:sldId id="2064" r:id="rId49"/>
    <p:sldId id="2060" r:id="rId50"/>
    <p:sldId id="2065" r:id="rId51"/>
    <p:sldId id="542" r:id="rId52"/>
  </p:sldIdLst>
  <p:sldSz cx="9144000" cy="6858000" type="screen4x3"/>
  <p:notesSz cx="6797675" cy="9926638"/>
  <p:defaultTextStyle>
    <a:defPPr>
      <a:defRPr lang="de-CH"/>
    </a:defPPr>
    <a:lvl1pPr algn="l" rtl="0" fontAlgn="base">
      <a:lnSpc>
        <a:spcPts val="2900"/>
      </a:lnSpc>
      <a:spcBef>
        <a:spcPct val="0"/>
      </a:spcBef>
      <a:spcAft>
        <a:spcPct val="0"/>
      </a:spcAft>
      <a:defRPr sz="2500" b="1" kern="1200">
        <a:solidFill>
          <a:schemeClr val="tx2"/>
        </a:solidFill>
        <a:latin typeface="Arial" charset="0"/>
        <a:ea typeface="+mn-ea"/>
        <a:cs typeface="+mn-cs"/>
      </a:defRPr>
    </a:lvl1pPr>
    <a:lvl2pPr marL="457200" algn="l" rtl="0" fontAlgn="base">
      <a:lnSpc>
        <a:spcPts val="2900"/>
      </a:lnSpc>
      <a:spcBef>
        <a:spcPct val="0"/>
      </a:spcBef>
      <a:spcAft>
        <a:spcPct val="0"/>
      </a:spcAft>
      <a:defRPr sz="2500" b="1" kern="1200">
        <a:solidFill>
          <a:schemeClr val="tx2"/>
        </a:solidFill>
        <a:latin typeface="Arial" charset="0"/>
        <a:ea typeface="+mn-ea"/>
        <a:cs typeface="+mn-cs"/>
      </a:defRPr>
    </a:lvl2pPr>
    <a:lvl3pPr marL="914400" algn="l" rtl="0" fontAlgn="base">
      <a:lnSpc>
        <a:spcPts val="2900"/>
      </a:lnSpc>
      <a:spcBef>
        <a:spcPct val="0"/>
      </a:spcBef>
      <a:spcAft>
        <a:spcPct val="0"/>
      </a:spcAft>
      <a:defRPr sz="2500" b="1" kern="1200">
        <a:solidFill>
          <a:schemeClr val="tx2"/>
        </a:solidFill>
        <a:latin typeface="Arial" charset="0"/>
        <a:ea typeface="+mn-ea"/>
        <a:cs typeface="+mn-cs"/>
      </a:defRPr>
    </a:lvl3pPr>
    <a:lvl4pPr marL="1371600" algn="l" rtl="0" fontAlgn="base">
      <a:lnSpc>
        <a:spcPts val="2900"/>
      </a:lnSpc>
      <a:spcBef>
        <a:spcPct val="0"/>
      </a:spcBef>
      <a:spcAft>
        <a:spcPct val="0"/>
      </a:spcAft>
      <a:defRPr sz="2500" b="1" kern="1200">
        <a:solidFill>
          <a:schemeClr val="tx2"/>
        </a:solidFill>
        <a:latin typeface="Arial" charset="0"/>
        <a:ea typeface="+mn-ea"/>
        <a:cs typeface="+mn-cs"/>
      </a:defRPr>
    </a:lvl4pPr>
    <a:lvl5pPr marL="1828800" algn="l" rtl="0" fontAlgn="base">
      <a:lnSpc>
        <a:spcPts val="2900"/>
      </a:lnSpc>
      <a:spcBef>
        <a:spcPct val="0"/>
      </a:spcBef>
      <a:spcAft>
        <a:spcPct val="0"/>
      </a:spcAft>
      <a:defRPr sz="2500" b="1" kern="1200">
        <a:solidFill>
          <a:schemeClr val="tx2"/>
        </a:solidFill>
        <a:latin typeface="Arial" charset="0"/>
        <a:ea typeface="+mn-ea"/>
        <a:cs typeface="+mn-cs"/>
      </a:defRPr>
    </a:lvl5pPr>
    <a:lvl6pPr marL="2286000" algn="l" defTabSz="914400" rtl="0" eaLnBrk="1" latinLnBrk="0" hangingPunct="1">
      <a:defRPr sz="2500" b="1" kern="1200">
        <a:solidFill>
          <a:schemeClr val="tx2"/>
        </a:solidFill>
        <a:latin typeface="Arial" charset="0"/>
        <a:ea typeface="+mn-ea"/>
        <a:cs typeface="+mn-cs"/>
      </a:defRPr>
    </a:lvl6pPr>
    <a:lvl7pPr marL="2743200" algn="l" defTabSz="914400" rtl="0" eaLnBrk="1" latinLnBrk="0" hangingPunct="1">
      <a:defRPr sz="2500" b="1" kern="1200">
        <a:solidFill>
          <a:schemeClr val="tx2"/>
        </a:solidFill>
        <a:latin typeface="Arial" charset="0"/>
        <a:ea typeface="+mn-ea"/>
        <a:cs typeface="+mn-cs"/>
      </a:defRPr>
    </a:lvl7pPr>
    <a:lvl8pPr marL="3200400" algn="l" defTabSz="914400" rtl="0" eaLnBrk="1" latinLnBrk="0" hangingPunct="1">
      <a:defRPr sz="2500" b="1" kern="1200">
        <a:solidFill>
          <a:schemeClr val="tx2"/>
        </a:solidFill>
        <a:latin typeface="Arial" charset="0"/>
        <a:ea typeface="+mn-ea"/>
        <a:cs typeface="+mn-cs"/>
      </a:defRPr>
    </a:lvl8pPr>
    <a:lvl9pPr marL="3657600" algn="l" defTabSz="914400" rtl="0" eaLnBrk="1" latinLnBrk="0" hangingPunct="1">
      <a:defRPr sz="2500"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n Xavier" initials="MX" lastIdx="9" clrIdx="0">
    <p:extLst>
      <p:ext uri="{19B8F6BF-5375-455C-9EA6-DF929625EA0E}">
        <p15:presenceInfo xmlns:p15="http://schemas.microsoft.com/office/powerpoint/2012/main" userId="S-1-5-21-839522115-1078081533-682003330-238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7" autoAdjust="0"/>
    <p:restoredTop sz="68081" autoAdjust="0"/>
  </p:normalViewPr>
  <p:slideViewPr>
    <p:cSldViewPr showGuides="1">
      <p:cViewPr varScale="1">
        <p:scale>
          <a:sx n="86" d="100"/>
          <a:sy n="86" d="100"/>
        </p:scale>
        <p:origin x="2082" y="96"/>
      </p:cViewPr>
      <p:guideLst>
        <p:guide orient="horz" pos="37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lnSpc>
                <a:spcPct val="100000"/>
              </a:lnSpc>
              <a:defRPr sz="1200" b="0" smtClean="0">
                <a:solidFill>
                  <a:schemeClr val="tx1"/>
                </a:solidFill>
                <a:latin typeface="Times New Roman" pitchFamily="18" charset="0"/>
              </a:defRPr>
            </a:lvl1pPr>
          </a:lstStyle>
          <a:p>
            <a:pPr>
              <a:defRPr/>
            </a:pPr>
            <a:endParaRPr lang="de-CH"/>
          </a:p>
        </p:txBody>
      </p:sp>
      <p:sp>
        <p:nvSpPr>
          <p:cNvPr id="4099" name="Rectangle 3"/>
          <p:cNvSpPr>
            <a:spLocks noGrp="1" noChangeArrowheads="1"/>
          </p:cNvSpPr>
          <p:nvPr>
            <p:ph type="dt" sz="quarter" idx="1"/>
          </p:nvPr>
        </p:nvSpPr>
        <p:spPr bwMode="auto">
          <a:xfrm>
            <a:off x="3851530"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lgn="r">
              <a:lnSpc>
                <a:spcPct val="100000"/>
              </a:lnSpc>
              <a:defRPr sz="1200" b="0" smtClean="0">
                <a:solidFill>
                  <a:schemeClr val="tx1"/>
                </a:solidFill>
                <a:latin typeface="Times New Roman" pitchFamily="18" charset="0"/>
              </a:defRPr>
            </a:lvl1pPr>
          </a:lstStyle>
          <a:p>
            <a:pPr>
              <a:defRPr/>
            </a:pPr>
            <a:endParaRPr lang="de-CH"/>
          </a:p>
        </p:txBody>
      </p:sp>
      <p:sp>
        <p:nvSpPr>
          <p:cNvPr id="4100" name="Rectangle 4"/>
          <p:cNvSpPr>
            <a:spLocks noGrp="1" noChangeArrowheads="1"/>
          </p:cNvSpPr>
          <p:nvPr>
            <p:ph type="ftr" sz="quarter" idx="2"/>
          </p:nvPr>
        </p:nvSpPr>
        <p:spPr bwMode="auto">
          <a:xfrm>
            <a:off x="1"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lnSpc>
                <a:spcPct val="100000"/>
              </a:lnSpc>
              <a:defRPr sz="1200" b="0" smtClean="0">
                <a:solidFill>
                  <a:schemeClr val="tx1"/>
                </a:solidFill>
                <a:latin typeface="Times New Roman" pitchFamily="18" charset="0"/>
              </a:defRPr>
            </a:lvl1pPr>
          </a:lstStyle>
          <a:p>
            <a:pPr>
              <a:defRPr/>
            </a:pPr>
            <a:endParaRPr lang="de-CH"/>
          </a:p>
        </p:txBody>
      </p:sp>
      <p:sp>
        <p:nvSpPr>
          <p:cNvPr id="4101" name="Rectangle 5"/>
          <p:cNvSpPr>
            <a:spLocks noGrp="1" noChangeArrowheads="1"/>
          </p:cNvSpPr>
          <p:nvPr>
            <p:ph type="sldNum" sz="quarter" idx="3"/>
          </p:nvPr>
        </p:nvSpPr>
        <p:spPr bwMode="auto">
          <a:xfrm>
            <a:off x="3851530"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lgn="r">
              <a:lnSpc>
                <a:spcPct val="100000"/>
              </a:lnSpc>
              <a:defRPr sz="1200" b="0" smtClean="0">
                <a:solidFill>
                  <a:schemeClr val="tx1"/>
                </a:solidFill>
                <a:latin typeface="Times New Roman" pitchFamily="18" charset="0"/>
              </a:defRPr>
            </a:lvl1pPr>
          </a:lstStyle>
          <a:p>
            <a:pPr>
              <a:defRPr/>
            </a:pPr>
            <a:fld id="{CB0D4A63-F985-4899-AB02-696E710E567F}" type="slidenum">
              <a:rPr lang="de-CH"/>
              <a:pPr>
                <a:defRPr/>
              </a:pPr>
              <a:t>‹Nr.›</a:t>
            </a:fld>
            <a:endParaRPr lang="de-CH"/>
          </a:p>
        </p:txBody>
      </p:sp>
    </p:spTree>
    <p:extLst>
      <p:ext uri="{BB962C8B-B14F-4D97-AF65-F5344CB8AC3E}">
        <p14:creationId xmlns:p14="http://schemas.microsoft.com/office/powerpoint/2010/main" val="1524458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defRPr sz="1200" smtClean="0"/>
            </a:lvl1pPr>
          </a:lstStyle>
          <a:p>
            <a:pPr>
              <a:defRPr/>
            </a:pPr>
            <a:endParaRPr lang="de-CH"/>
          </a:p>
        </p:txBody>
      </p:sp>
      <p:sp>
        <p:nvSpPr>
          <p:cNvPr id="15363" name="Rectangle 3"/>
          <p:cNvSpPr>
            <a:spLocks noGrp="1" noChangeArrowheads="1"/>
          </p:cNvSpPr>
          <p:nvPr>
            <p:ph type="dt" idx="1"/>
          </p:nvPr>
        </p:nvSpPr>
        <p:spPr bwMode="auto">
          <a:xfrm>
            <a:off x="3851530"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lgn="r">
              <a:defRPr sz="1200" smtClean="0"/>
            </a:lvl1pPr>
          </a:lstStyle>
          <a:p>
            <a:pPr>
              <a:defRPr/>
            </a:pPr>
            <a:endParaRPr lang="de-CH"/>
          </a:p>
        </p:txBody>
      </p:sp>
      <p:sp>
        <p:nvSpPr>
          <p:cNvPr id="4100"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07005" y="4714913"/>
            <a:ext cx="4983666" cy="446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p>
            <a:pPr lvl="0"/>
            <a:r>
              <a:rPr lang="de-CH" noProof="0"/>
              <a:t>Klicken Sie, um die Formate des Vorlagentextes zu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5366" name="Rectangle 6"/>
          <p:cNvSpPr>
            <a:spLocks noGrp="1" noChangeArrowheads="1"/>
          </p:cNvSpPr>
          <p:nvPr>
            <p:ph type="ftr" sz="quarter" idx="4"/>
          </p:nvPr>
        </p:nvSpPr>
        <p:spPr bwMode="auto">
          <a:xfrm>
            <a:off x="1"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defRPr sz="1200" smtClean="0"/>
            </a:lvl1pPr>
          </a:lstStyle>
          <a:p>
            <a:pPr>
              <a:defRPr/>
            </a:pPr>
            <a:endParaRPr lang="de-CH"/>
          </a:p>
        </p:txBody>
      </p:sp>
      <p:sp>
        <p:nvSpPr>
          <p:cNvPr id="15367" name="Rectangle 7"/>
          <p:cNvSpPr>
            <a:spLocks noGrp="1" noChangeArrowheads="1"/>
          </p:cNvSpPr>
          <p:nvPr>
            <p:ph type="sldNum" sz="quarter" idx="5"/>
          </p:nvPr>
        </p:nvSpPr>
        <p:spPr bwMode="auto">
          <a:xfrm>
            <a:off x="3851530"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lgn="r">
              <a:defRPr sz="1200" smtClean="0"/>
            </a:lvl1pPr>
          </a:lstStyle>
          <a:p>
            <a:pPr>
              <a:defRPr/>
            </a:pPr>
            <a:fld id="{C8F75043-05FE-4BAC-96E0-44C3AD7477B4}" type="slidenum">
              <a:rPr lang="de-CH"/>
              <a:pPr>
                <a:defRPr/>
              </a:pPr>
              <a:t>‹Nr.›</a:t>
            </a:fld>
            <a:endParaRPr lang="de-CH"/>
          </a:p>
        </p:txBody>
      </p:sp>
    </p:spTree>
    <p:extLst>
      <p:ext uri="{BB962C8B-B14F-4D97-AF65-F5344CB8AC3E}">
        <p14:creationId xmlns:p14="http://schemas.microsoft.com/office/powerpoint/2010/main" val="706464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solidFill>
                  <a:srgbClr val="1F497D"/>
                </a:solidFill>
              </a:rPr>
              <a:pPr>
                <a:defRPr/>
              </a:pPr>
              <a:t>1</a:t>
            </a:fld>
            <a:endParaRPr lang="de-CH">
              <a:solidFill>
                <a:srgbClr val="1F497D"/>
              </a:solidFill>
            </a:endParaRPr>
          </a:p>
        </p:txBody>
      </p:sp>
    </p:spTree>
    <p:extLst>
      <p:ext uri="{BB962C8B-B14F-4D97-AF65-F5344CB8AC3E}">
        <p14:creationId xmlns:p14="http://schemas.microsoft.com/office/powerpoint/2010/main" val="353043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Das Handbuch Beurteilung unterstützt die Schulen bei der Umsetzung der kantonalen Beurteilungsgrundlagen.</a:t>
            </a:r>
          </a:p>
          <a:p>
            <a:r>
              <a:rPr lang="de-CH" dirty="0" smtClean="0"/>
              <a:t>Es enthält </a:t>
            </a:r>
            <a:r>
              <a:rPr lang="de-CH" b="1" u="sng" dirty="0" smtClean="0"/>
              <a:t>21 Broschüren </a:t>
            </a:r>
            <a:r>
              <a:rPr lang="de-CH" dirty="0" smtClean="0"/>
              <a:t>zu unterschiedlichen Aspekten der Beurteilung, die in thematischen "Akkordeons" gruppiert sind.</a:t>
            </a:r>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10</a:t>
            </a:fld>
            <a:endParaRPr lang="de-CH"/>
          </a:p>
        </p:txBody>
      </p:sp>
    </p:spTree>
    <p:extLst>
      <p:ext uri="{BB962C8B-B14F-4D97-AF65-F5344CB8AC3E}">
        <p14:creationId xmlns:p14="http://schemas.microsoft.com/office/powerpoint/2010/main" val="333350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11</a:t>
            </a:fld>
            <a:endParaRPr lang="de-CH"/>
          </a:p>
        </p:txBody>
      </p:sp>
    </p:spTree>
    <p:extLst>
      <p:ext uri="{BB962C8B-B14F-4D97-AF65-F5344CB8AC3E}">
        <p14:creationId xmlns:p14="http://schemas.microsoft.com/office/powerpoint/2010/main" val="142675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dirty="0" smtClean="0"/>
              <a:t>In Akkordeon A werden sechs ausgewählte Formen von Kompetenznachweisen modellhaft beschrieben. Sie stehen exemplarisch für die Vielfalt an möglichen Kompetenznachweisen, die für eine Gesamtbeurteilung im Zeugnis herangezogen werden können. </a:t>
            </a:r>
            <a:endParaRPr lang="de-D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t>Eine </a:t>
            </a:r>
            <a:r>
              <a:rPr lang="de-DE" sz="1200" dirty="0"/>
              <a:t>kompetenzorientierte Beurteilung basiert auf vielfältigen Kompetenznachweisen. D. h., dass die herkömmlichen Formen der Leistungserbringung </a:t>
            </a:r>
            <a:r>
              <a:rPr lang="de-DE" sz="1200" dirty="0" smtClean="0"/>
              <a:t>(vgl</a:t>
            </a:r>
            <a:r>
              <a:rPr lang="de-DE" sz="1200" dirty="0"/>
              <a:t>. Broschüre «Klassenarbeiten</a:t>
            </a:r>
            <a:r>
              <a:rPr lang="de-DE" sz="1200" dirty="0" smtClean="0"/>
              <a:t>») </a:t>
            </a:r>
            <a:r>
              <a:rPr lang="de-DE" sz="1200" dirty="0"/>
              <a:t>durch weitere Formate (vgl. Broschüren «Vorträge», «Textarten», «Dokumentationen», «Gestaltete Produkte», «Auftritte»)  ergänzt </a:t>
            </a:r>
            <a:r>
              <a:rPr lang="de-DE" sz="1200" dirty="0" smtClean="0"/>
              <a:t>werden </a:t>
            </a:r>
            <a:r>
              <a:rPr lang="de-DE" sz="1200" dirty="0"/>
              <a:t>sollen. </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28E4F9B1-CBA4-4441-B003-021B49925433}"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12</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0628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dirty="0" smtClean="0">
                <a:solidFill>
                  <a:srgbClr val="000000"/>
                </a:solidFill>
                <a:effectLst/>
                <a:latin typeface="akzidenz-grotesk"/>
              </a:rPr>
              <a:t>In Akkordeon B stehen – passend zu Akkordeon A – modellhafte Formen von Beurteilungsinstrumenten zur Verfügung. Sie können als  Ausgangspunkt dienen für eigene Instrumente, die an den Unterrichtskontext und/oder an den Zyklus angepasst werden müssen. Analytische Raster werden vornehmlich für formative Fremdbeurteilungen empfohlen, holistische Raster vornehmlich für summative Fremdbeurteilungen. Die Instrumente zur Selbst- und/oder Peerbeurteilung sind in den allermeisten Fällen für beide Perspektiven verwendbar.</a:t>
            </a:r>
          </a:p>
          <a:p>
            <a:endParaRPr lang="de-CH" b="0" i="0" dirty="0" smtClean="0">
              <a:solidFill>
                <a:srgbClr val="000000"/>
              </a:solidFill>
              <a:effectLst/>
              <a:latin typeface="akzidenz-grotesk"/>
            </a:endParaRPr>
          </a:p>
          <a:p>
            <a:r>
              <a:rPr lang="de-CH" b="0" i="0" dirty="0" smtClean="0">
                <a:solidFill>
                  <a:srgbClr val="000000"/>
                </a:solidFill>
                <a:effectLst/>
                <a:latin typeface="akzidenz-grotesk"/>
              </a:rPr>
              <a:t>Die Beurteilungsinstrumente stehen zusätzlich als </a:t>
            </a:r>
            <a:r>
              <a:rPr lang="de-CH" b="1" i="0" u="sng" dirty="0" smtClean="0">
                <a:solidFill>
                  <a:srgbClr val="000000"/>
                </a:solidFill>
                <a:effectLst/>
                <a:latin typeface="akzidenz-grotesk"/>
              </a:rPr>
              <a:t>Word-Dokumente</a:t>
            </a:r>
            <a:r>
              <a:rPr lang="de-CH" b="0" i="0" dirty="0" smtClean="0">
                <a:solidFill>
                  <a:srgbClr val="000000"/>
                </a:solidFill>
                <a:effectLst/>
                <a:latin typeface="akzidenz-grotesk"/>
              </a:rPr>
              <a:t> zur Verfügung.</a:t>
            </a:r>
            <a:endParaRPr lang="de-CH" dirty="0" smtClean="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28E4F9B1-CBA4-4441-B003-021B49925433}"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13</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408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dirty="0" smtClean="0">
                <a:solidFill>
                  <a:srgbClr val="000000"/>
                </a:solidFill>
                <a:effectLst/>
                <a:latin typeface="akzidenz-grotesk"/>
              </a:rPr>
              <a:t>In Zusammenarbeit mit der Pädagogischen Hochschule Thurgau (PHTG) entstanden drei Broschüren zu den fachlichen Grundlagen der Beurteilung. Nebst dem Grundlagentext "</a:t>
            </a:r>
            <a:r>
              <a:rPr lang="de-CH" b="1" i="0" u="sng" dirty="0" smtClean="0">
                <a:solidFill>
                  <a:srgbClr val="000000"/>
                </a:solidFill>
                <a:effectLst/>
                <a:latin typeface="akzidenz-grotesk"/>
              </a:rPr>
              <a:t>Basiswissen Beurteilung</a:t>
            </a:r>
            <a:r>
              <a:rPr lang="de-CH" b="0" i="0" dirty="0" smtClean="0">
                <a:solidFill>
                  <a:srgbClr val="000000"/>
                </a:solidFill>
                <a:effectLst/>
                <a:latin typeface="akzidenz-grotesk"/>
              </a:rPr>
              <a:t>" wird ergänzend auf zwei spezifische Aspekte eingegangen: Die </a:t>
            </a:r>
            <a:r>
              <a:rPr lang="de-CH" b="1" i="0" u="sng" dirty="0" smtClean="0">
                <a:solidFill>
                  <a:srgbClr val="000000"/>
                </a:solidFill>
                <a:effectLst/>
                <a:latin typeface="akzidenz-grotesk"/>
              </a:rPr>
              <a:t>Beurteilung im Kindergarten </a:t>
            </a:r>
            <a:r>
              <a:rPr lang="de-CH" b="0" i="0" dirty="0" smtClean="0">
                <a:solidFill>
                  <a:srgbClr val="000000"/>
                </a:solidFill>
                <a:effectLst/>
                <a:latin typeface="akzidenz-grotesk"/>
              </a:rPr>
              <a:t>und im neuen </a:t>
            </a:r>
            <a:r>
              <a:rPr lang="de-CH" b="1" i="0" u="sng" dirty="0" smtClean="0">
                <a:solidFill>
                  <a:srgbClr val="000000"/>
                </a:solidFill>
                <a:effectLst/>
                <a:latin typeface="akzidenz-grotesk"/>
              </a:rPr>
              <a:t>Modul Informatik und Medien</a:t>
            </a:r>
            <a:r>
              <a:rPr lang="de-CH" b="0" i="0" dirty="0" smtClean="0">
                <a:solidFill>
                  <a:srgbClr val="000000"/>
                </a:solidFill>
                <a:effectLst/>
                <a:latin typeface="akzidenz-grotesk"/>
              </a:rPr>
              <a:t>.</a:t>
            </a:r>
          </a:p>
          <a:p>
            <a:endParaRPr lang="de-CH" b="0" i="0" dirty="0" smtClean="0">
              <a:solidFill>
                <a:srgbClr val="000000"/>
              </a:solidFill>
              <a:effectLst/>
              <a:latin typeface="akzidenz-grotesk"/>
            </a:endParaRPr>
          </a:p>
          <a:p>
            <a:r>
              <a:rPr lang="de-CH" b="0" i="0" dirty="0" smtClean="0">
                <a:solidFill>
                  <a:srgbClr val="000000"/>
                </a:solidFill>
                <a:effectLst/>
                <a:latin typeface="akzidenz-grotesk"/>
              </a:rPr>
              <a:t>Zu den drei Broschüren im Akkordeon C stehen digitale </a:t>
            </a:r>
            <a:r>
              <a:rPr lang="de-CH" b="1" i="0" u="sng" dirty="0" smtClean="0">
                <a:solidFill>
                  <a:srgbClr val="000000"/>
                </a:solidFill>
                <a:effectLst/>
                <a:latin typeface="akzidenz-grotesk"/>
              </a:rPr>
              <a:t>Vertiefungsangebote</a:t>
            </a:r>
            <a:r>
              <a:rPr lang="de-CH" b="0" i="0" dirty="0" smtClean="0">
                <a:solidFill>
                  <a:srgbClr val="000000"/>
                </a:solidFill>
                <a:effectLst/>
                <a:latin typeface="akzidenz-grotesk"/>
              </a:rPr>
              <a:t> zur Verfügung. Die Schulleitungen im Kanton Thurgau haben eine Zugangsmail erhalten. </a:t>
            </a:r>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14</a:t>
            </a:fld>
            <a:endParaRPr lang="de-CH"/>
          </a:p>
        </p:txBody>
      </p:sp>
    </p:spTree>
    <p:extLst>
      <p:ext uri="{BB962C8B-B14F-4D97-AF65-F5344CB8AC3E}">
        <p14:creationId xmlns:p14="http://schemas.microsoft.com/office/powerpoint/2010/main" val="328856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dirty="0" smtClean="0">
                <a:solidFill>
                  <a:srgbClr val="000000"/>
                </a:solidFill>
                <a:effectLst/>
                <a:latin typeface="akzidenz-grotesk"/>
              </a:rPr>
              <a:t>Die Broschüren in Akkordeon D vertiefen ausgewählte Aspekte der kantonalen Beurteilungsgrundlagen.</a:t>
            </a:r>
          </a:p>
          <a:p>
            <a:endParaRPr lang="de-CH" dirty="0" smtClean="0"/>
          </a:p>
          <a:p>
            <a:r>
              <a:rPr lang="de-CH" b="0" i="0" dirty="0" smtClean="0">
                <a:solidFill>
                  <a:srgbClr val="000000"/>
                </a:solidFill>
                <a:effectLst/>
                <a:latin typeface="akzidenz-grotesk"/>
              </a:rPr>
              <a:t>Die Instrumente aus den Broschüren Standortgespräch und Lern-, Arbeits- und Sozialverhalten (LAS) stehen als Word-Vorlagen zur Verfügung.</a:t>
            </a:r>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15</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2935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dirty="0" smtClean="0">
                <a:solidFill>
                  <a:srgbClr val="000000"/>
                </a:solidFill>
                <a:effectLst/>
                <a:latin typeface="akzidenz-grotesk"/>
              </a:rPr>
              <a:t>Die Broschüren in Akkordeon E unterstützen die Schulen bei der Weiterentwicklung einer abgestimmten Beurteilungskultur.</a:t>
            </a:r>
          </a:p>
          <a:p>
            <a:r>
              <a:rPr lang="de-CH" b="0" i="0" dirty="0" smtClean="0">
                <a:solidFill>
                  <a:srgbClr val="000000"/>
                </a:solidFill>
                <a:effectLst/>
                <a:latin typeface="akzidenz-grotesk"/>
              </a:rPr>
              <a:t>Das Instrument zur Standortbestimmung aus der Broschüre Instrumente zur Standortbestimmung und Prozessgestaltung steht auch als Word-Datei zur Verfügung.</a:t>
            </a:r>
          </a:p>
          <a:p>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16</a:t>
            </a:fld>
            <a:endParaRPr lang="de-CH"/>
          </a:p>
        </p:txBody>
      </p:sp>
    </p:spTree>
    <p:extLst>
      <p:ext uri="{BB962C8B-B14F-4D97-AF65-F5344CB8AC3E}">
        <p14:creationId xmlns:p14="http://schemas.microsoft.com/office/powerpoint/2010/main" val="419234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dirty="0" smtClean="0">
                <a:solidFill>
                  <a:srgbClr val="000000"/>
                </a:solidFill>
                <a:effectLst/>
                <a:latin typeface="akzidenz-grotesk"/>
              </a:rPr>
              <a:t>Die Reflexionsaufgaben in Akkordeon F geben zu ausgewählte Aspekten konkrete Anregungen, wie mit den Materialien aus dem Handbuch im Rahmen von Weiterbildungen gearbeitet werden kann:</a:t>
            </a:r>
            <a:r>
              <a:rPr lang="de-CH" dirty="0" smtClean="0"/>
              <a:t/>
            </a:r>
            <a:br>
              <a:rPr lang="de-CH" dirty="0" smtClean="0"/>
            </a:br>
            <a:r>
              <a:rPr lang="de-CH" b="0" i="0" dirty="0" smtClean="0">
                <a:solidFill>
                  <a:srgbClr val="000000"/>
                </a:solidFill>
                <a:effectLst/>
                <a:latin typeface="akzidenz-grotesk"/>
              </a:rPr>
              <a:t>- Formen von Kompetenznachweisen</a:t>
            </a:r>
            <a:r>
              <a:rPr lang="de-CH" dirty="0" smtClean="0"/>
              <a:t/>
            </a:r>
            <a:br>
              <a:rPr lang="de-CH" dirty="0" smtClean="0"/>
            </a:br>
            <a:r>
              <a:rPr lang="de-CH" b="0" i="0" dirty="0" smtClean="0">
                <a:solidFill>
                  <a:srgbClr val="000000"/>
                </a:solidFill>
                <a:effectLst/>
                <a:latin typeface="akzidenz-grotesk"/>
              </a:rPr>
              <a:t>- Klassenarbeiten</a:t>
            </a:r>
            <a:r>
              <a:rPr lang="de-CH" dirty="0" smtClean="0"/>
              <a:t/>
            </a:r>
            <a:br>
              <a:rPr lang="de-CH" dirty="0" smtClean="0"/>
            </a:br>
            <a:r>
              <a:rPr lang="de-CH" b="0" i="0" dirty="0" smtClean="0">
                <a:solidFill>
                  <a:srgbClr val="000000"/>
                </a:solidFill>
                <a:effectLst/>
                <a:latin typeface="akzidenz-grotesk"/>
              </a:rPr>
              <a:t>- Basiswissen Beurteilung – verschiedene Aspekte</a:t>
            </a:r>
            <a:r>
              <a:rPr lang="de-CH" dirty="0" smtClean="0"/>
              <a:t/>
            </a:r>
            <a:br>
              <a:rPr lang="de-CH" dirty="0" smtClean="0"/>
            </a:br>
            <a:r>
              <a:rPr lang="de-CH" b="0" i="0" dirty="0" smtClean="0">
                <a:solidFill>
                  <a:srgbClr val="000000"/>
                </a:solidFill>
                <a:effectLst/>
                <a:latin typeface="akzidenz-grotesk"/>
              </a:rPr>
              <a:t>- Basiswissen Beurteilung – Bezugsnormen</a:t>
            </a:r>
            <a:r>
              <a:rPr lang="de-CH" dirty="0" smtClean="0"/>
              <a:t/>
            </a:r>
            <a:br>
              <a:rPr lang="de-CH" dirty="0" smtClean="0"/>
            </a:br>
            <a:r>
              <a:rPr lang="de-CH" b="0" i="0" dirty="0" smtClean="0">
                <a:solidFill>
                  <a:srgbClr val="000000"/>
                </a:solidFill>
                <a:effectLst/>
                <a:latin typeface="akzidenz-grotesk"/>
              </a:rPr>
              <a:t>- Basiswissen Beurteilung – Grundfragen der Beurteilung</a:t>
            </a:r>
            <a:r>
              <a:rPr lang="de-CH" dirty="0" smtClean="0"/>
              <a:t/>
            </a:r>
            <a:br>
              <a:rPr lang="de-CH" dirty="0" smtClean="0"/>
            </a:br>
            <a:r>
              <a:rPr lang="de-CH" b="0" i="0" dirty="0" smtClean="0">
                <a:solidFill>
                  <a:srgbClr val="000000"/>
                </a:solidFill>
                <a:effectLst/>
                <a:latin typeface="akzidenz-grotesk"/>
              </a:rPr>
              <a:t>- Beobachtungs- und Beurteilungsfallen</a:t>
            </a:r>
            <a:r>
              <a:rPr lang="de-CH" dirty="0" smtClean="0"/>
              <a:t/>
            </a:r>
            <a:br>
              <a:rPr lang="de-CH" dirty="0" smtClean="0"/>
            </a:br>
            <a:r>
              <a:rPr lang="de-CH" b="0" i="0" dirty="0" smtClean="0">
                <a:solidFill>
                  <a:srgbClr val="000000"/>
                </a:solidFill>
                <a:effectLst/>
                <a:latin typeface="akzidenz-grotesk"/>
              </a:rPr>
              <a:t>- Kindergarten – Erwartungseffekt</a:t>
            </a:r>
            <a:r>
              <a:rPr lang="de-CH" dirty="0" smtClean="0"/>
              <a:t/>
            </a:r>
            <a:br>
              <a:rPr lang="de-CH" dirty="0" smtClean="0"/>
            </a:br>
            <a:r>
              <a:rPr lang="de-CH" b="0" i="0" dirty="0" smtClean="0">
                <a:solidFill>
                  <a:srgbClr val="000000"/>
                </a:solidFill>
                <a:effectLst/>
                <a:latin typeface="akzidenz-grotesk"/>
              </a:rPr>
              <a:t>- Kindergarten – Beobachtungsbeispiel</a:t>
            </a:r>
            <a:r>
              <a:rPr lang="de-CH" dirty="0" smtClean="0"/>
              <a:t/>
            </a:r>
            <a:br>
              <a:rPr lang="de-CH" dirty="0" smtClean="0"/>
            </a:br>
            <a:r>
              <a:rPr lang="de-CH" b="0" i="0" dirty="0" smtClean="0">
                <a:solidFill>
                  <a:srgbClr val="000000"/>
                </a:solidFill>
                <a:effectLst/>
                <a:latin typeface="akzidenz-grotesk"/>
              </a:rPr>
              <a:t>- Standortgespräch – Vorgehen</a:t>
            </a:r>
            <a:r>
              <a:rPr lang="de-CH" dirty="0" smtClean="0"/>
              <a:t/>
            </a:r>
            <a:br>
              <a:rPr lang="de-CH" dirty="0" smtClean="0"/>
            </a:br>
            <a:r>
              <a:rPr lang="de-CH" b="0" i="0" dirty="0" smtClean="0">
                <a:solidFill>
                  <a:srgbClr val="000000"/>
                </a:solidFill>
                <a:effectLst/>
                <a:latin typeface="akzidenz-grotesk"/>
              </a:rPr>
              <a:t>- Gesamtbeurteilung – Bilanzierung</a:t>
            </a:r>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17</a:t>
            </a:fld>
            <a:endParaRPr lang="de-CH"/>
          </a:p>
        </p:txBody>
      </p:sp>
    </p:spTree>
    <p:extLst>
      <p:ext uri="{BB962C8B-B14F-4D97-AF65-F5344CB8AC3E}">
        <p14:creationId xmlns:p14="http://schemas.microsoft.com/office/powerpoint/2010/main" val="2582096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Eine kompetenzorientierte Beurteilung basiert auf vielfältigen Kompetenznachweisen. D. h., dass die herkömmlichen Formen der Leistungserbringung </a:t>
            </a:r>
            <a:r>
              <a:rPr lang="de-DE" sz="1200" dirty="0" smtClean="0"/>
              <a:t>(vgl</a:t>
            </a:r>
            <a:r>
              <a:rPr lang="de-DE" sz="1200" dirty="0"/>
              <a:t>. Broschüre «Klassenarbeiten</a:t>
            </a:r>
            <a:r>
              <a:rPr lang="de-DE" sz="1200" dirty="0" smtClean="0"/>
              <a:t>») durch </a:t>
            </a:r>
            <a:r>
              <a:rPr lang="de-DE" sz="1200" dirty="0"/>
              <a:t>weitere Formate (vgl. Broschüren «Vorträge», «Textarten», «Dokumentationen», «Gestaltete Produkte», «Auftritte»)  ergänzt werden sollen. </a:t>
            </a:r>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28E4F9B1-CBA4-4441-B003-021B49925433}"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18</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8616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Im Akkordeon A werden zu diesen fünf erweiterten Formen von Kompetenznachweisen je drei modellhafte Konkretisierungen angeboten.</a:t>
            </a:r>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19</a:t>
            </a:fld>
            <a:endParaRPr lang="de-CH"/>
          </a:p>
        </p:txBody>
      </p:sp>
    </p:spTree>
    <p:extLst>
      <p:ext uri="{BB962C8B-B14F-4D97-AF65-F5344CB8AC3E}">
        <p14:creationId xmlns:p14="http://schemas.microsoft.com/office/powerpoint/2010/main" val="69747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Vorschlag für einen möglichen Ablauf im Rahmen eines pädagogischen Konventes oder eines Informationsanlasses für Lehrpersonen, der online durchgeführt wird.</a:t>
            </a:r>
          </a:p>
          <a:p>
            <a:r>
              <a:rPr lang="de-CH" dirty="0" smtClean="0"/>
              <a:t>Die Zeitangaben sind als</a:t>
            </a:r>
            <a:r>
              <a:rPr lang="de-CH" baseline="0" dirty="0" smtClean="0"/>
              <a:t> ungefähre Angabe gedacht und müssen an die eigenen Bedürfnisse bzw. die Situation angepasst werden.</a:t>
            </a:r>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a:t>
            </a:fld>
            <a:endParaRPr lang="de-CH"/>
          </a:p>
        </p:txBody>
      </p:sp>
    </p:spTree>
    <p:extLst>
      <p:ext uri="{BB962C8B-B14F-4D97-AF65-F5344CB8AC3E}">
        <p14:creationId xmlns:p14="http://schemas.microsoft.com/office/powerpoint/2010/main" val="85861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28E4F9B1-CBA4-4441-B003-021B49925433}"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20</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39519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Zusammenspiel zwischen Akkordeon A (Formen von Kompetenznachweisen) und Akkordeon B (Formen von Beurteilungsinstrumenten) wird im Folgenden exemplarisch am Beispiel der Form «Vorträge» aufgezeigt.</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21</a:t>
            </a:fld>
            <a:endParaRPr lang="de-CH"/>
          </a:p>
        </p:txBody>
      </p:sp>
    </p:spTree>
    <p:extLst>
      <p:ext uri="{BB962C8B-B14F-4D97-AF65-F5344CB8AC3E}">
        <p14:creationId xmlns:p14="http://schemas.microsoft.com/office/powerpoint/2010/main" val="335076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Beginn wird die Form kurz charakterisiert. Dann werden die drei modellhaften Konkretisierungen vorgestellt. Für jede dieser </a:t>
            </a:r>
            <a:r>
              <a:rPr lang="de-CH" dirty="0" smtClean="0"/>
              <a:t>Konkretisierungen </a:t>
            </a:r>
            <a:r>
              <a:rPr lang="de-CH" dirty="0"/>
              <a:t>wurden Beurteilungsinstrumente entwickelt, und zwar jeweils exemplarisch für einen Zyklus.</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22</a:t>
            </a:fld>
            <a:endParaRPr lang="de-CH"/>
          </a:p>
        </p:txBody>
      </p:sp>
    </p:spTree>
    <p:extLst>
      <p:ext uri="{BB962C8B-B14F-4D97-AF65-F5344CB8AC3E}">
        <p14:creationId xmlns:p14="http://schemas.microsoft.com/office/powerpoint/2010/main" val="3126092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einzelnen Konkretisierungen werden anhand von vier Stichworten genauer umschrieben. Insbesondere werden Kriterien mit möglichen Indikatoren angegeben sowie ein Bezug zum Lehrplan aufgezeigt.</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23</a:t>
            </a:fld>
            <a:endParaRPr lang="de-CH"/>
          </a:p>
        </p:txBody>
      </p:sp>
    </p:spTree>
    <p:extLst>
      <p:ext uri="{BB962C8B-B14F-4D97-AF65-F5344CB8AC3E}">
        <p14:creationId xmlns:p14="http://schemas.microsoft.com/office/powerpoint/2010/main" val="2749765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Hinweise zeigen auf</a:t>
            </a:r>
            <a:r>
              <a:rPr lang="de-CH" dirty="0" smtClean="0"/>
              <a:t>,</a:t>
            </a:r>
          </a:p>
          <a:p>
            <a:r>
              <a:rPr lang="de-CH" dirty="0" smtClean="0"/>
              <a:t>- welche </a:t>
            </a:r>
            <a:r>
              <a:rPr lang="de-CH" dirty="0"/>
              <a:t>Varianten von digitaler Umsetzung denkbar sind</a:t>
            </a:r>
          </a:p>
          <a:p>
            <a:r>
              <a:rPr lang="de-CH" dirty="0" smtClean="0"/>
              <a:t>- in </a:t>
            </a:r>
            <a:r>
              <a:rPr lang="de-CH" dirty="0"/>
              <a:t>welchen unterrichtlichen Kontexten die jeweiligen Formen eingesetzt werden können</a:t>
            </a:r>
          </a:p>
          <a:p>
            <a:r>
              <a:rPr lang="de-CH" dirty="0" smtClean="0"/>
              <a:t>- und dass </a:t>
            </a:r>
            <a:r>
              <a:rPr lang="de-CH" dirty="0"/>
              <a:t>die Beurteilungsinstrumente für die andern beiden Zyklen adaptiert werden können.</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24</a:t>
            </a:fld>
            <a:endParaRPr lang="de-CH"/>
          </a:p>
        </p:txBody>
      </p:sp>
    </p:spTree>
    <p:extLst>
      <p:ext uri="{BB962C8B-B14F-4D97-AF65-F5344CB8AC3E}">
        <p14:creationId xmlns:p14="http://schemas.microsoft.com/office/powerpoint/2010/main" val="1535711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 Übersicht zeigt das Angebot der Beurteilungsinstrumente auf:</a:t>
            </a:r>
          </a:p>
          <a:p>
            <a:r>
              <a:rPr lang="de-CH" dirty="0"/>
              <a:t>Für jede Form von Kompetenznachweisen gibt es modellhafte Beurteilungsinstrumente </a:t>
            </a:r>
          </a:p>
          <a:p>
            <a:r>
              <a:rPr lang="de-CH" dirty="0"/>
              <a:t>… für die Selbst- und Peerbeurteilung</a:t>
            </a:r>
          </a:p>
          <a:p>
            <a:r>
              <a:rPr lang="de-CH" dirty="0"/>
              <a:t>… für die formative Fremdbeurteilung</a:t>
            </a:r>
          </a:p>
          <a:p>
            <a:r>
              <a:rPr lang="de-CH" dirty="0"/>
              <a:t>… und – nur für den 2. und 3. Zyklus – </a:t>
            </a:r>
            <a:r>
              <a:rPr lang="de-CH" dirty="0" smtClean="0"/>
              <a:t>für die summative Fremdbeurteilung.</a:t>
            </a:r>
            <a:r>
              <a:rPr lang="de-CH" baseline="0" dirty="0" smtClean="0"/>
              <a:t> </a:t>
            </a:r>
            <a:r>
              <a:rPr lang="de-CH" dirty="0" smtClean="0"/>
              <a:t>Für </a:t>
            </a:r>
            <a:r>
              <a:rPr lang="de-CH" dirty="0"/>
              <a:t>den 1. Zyklus </a:t>
            </a:r>
            <a:r>
              <a:rPr lang="de-CH" dirty="0" smtClean="0"/>
              <a:t>wurde </a:t>
            </a:r>
            <a:r>
              <a:rPr lang="de-CH" dirty="0"/>
              <a:t>auf </a:t>
            </a:r>
            <a:r>
              <a:rPr lang="de-CH" dirty="0" smtClean="0"/>
              <a:t>Instrumente </a:t>
            </a:r>
            <a:r>
              <a:rPr lang="de-CH" dirty="0"/>
              <a:t>verzichtet, weil hier die summative Beurteilung gegenüber den andern beiden Beurteilungsperspektiven geringere Bedeutung hat.</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25</a:t>
            </a:fld>
            <a:endParaRPr lang="de-CH"/>
          </a:p>
        </p:txBody>
      </p:sp>
    </p:spTree>
    <p:extLst>
      <p:ext uri="{BB962C8B-B14F-4D97-AF65-F5344CB8AC3E}">
        <p14:creationId xmlns:p14="http://schemas.microsoft.com/office/powerpoint/2010/main" val="345209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Instrument für die Selbst- und Peerbeurteilung für den 1. Zyklus. </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26</a:t>
            </a:fld>
            <a:endParaRPr lang="de-CH"/>
          </a:p>
        </p:txBody>
      </p:sp>
    </p:spTree>
    <p:extLst>
      <p:ext uri="{BB962C8B-B14F-4D97-AF65-F5344CB8AC3E}">
        <p14:creationId xmlns:p14="http://schemas.microsoft.com/office/powerpoint/2010/main" val="3137816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Instrument für die formative Fremdbeurteilung für den 2. Zyklus zuhanden der </a:t>
            </a:r>
            <a:r>
              <a:rPr lang="de-CH" dirty="0" smtClean="0"/>
              <a:t>Lehrperson.</a:t>
            </a:r>
            <a:endParaRPr lang="de-CH" dirty="0"/>
          </a:p>
          <a:p>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27</a:t>
            </a:fld>
            <a:endParaRPr lang="de-CH"/>
          </a:p>
        </p:txBody>
      </p:sp>
    </p:spTree>
    <p:extLst>
      <p:ext uri="{BB962C8B-B14F-4D97-AF65-F5344CB8AC3E}">
        <p14:creationId xmlns:p14="http://schemas.microsoft.com/office/powerpoint/2010/main" val="295681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Instrument für die Selbst- und Peerbeurteilung für den 2. bzw. 3. </a:t>
            </a:r>
            <a:r>
              <a:rPr lang="de-CH" dirty="0" smtClean="0"/>
              <a:t>Zyklus.</a:t>
            </a:r>
            <a:endParaRPr lang="de-CH"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Verglichen mit dem analogen Instrument für den 1. Zyklus wird die Progression des  Instruments für höhere Anforderungen sichtbar.</a:t>
            </a:r>
          </a:p>
          <a:p>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28</a:t>
            </a:fld>
            <a:endParaRPr lang="de-CH"/>
          </a:p>
        </p:txBody>
      </p:sp>
    </p:spTree>
    <p:extLst>
      <p:ext uri="{BB962C8B-B14F-4D97-AF65-F5344CB8AC3E}">
        <p14:creationId xmlns:p14="http://schemas.microsoft.com/office/powerpoint/2010/main" val="2273645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Instrument für die formative Fremdbeurteilung für den 2. bzw. 3. Zyklus zuhanden der Lehrperson.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Verglichen mit dem analogen Instrument für den 1. Zyklus wird die Progression des  Instruments für höhere Anforderungen </a:t>
            </a:r>
            <a:r>
              <a:rPr lang="de-CH" dirty="0" smtClean="0"/>
              <a:t>sichtbar.</a:t>
            </a:r>
            <a:endParaRPr lang="de-CH" dirty="0"/>
          </a:p>
          <a:p>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29</a:t>
            </a:fld>
            <a:endParaRPr lang="de-CH"/>
          </a:p>
        </p:txBody>
      </p:sp>
    </p:spTree>
    <p:extLst>
      <p:ext uri="{BB962C8B-B14F-4D97-AF65-F5344CB8AC3E}">
        <p14:creationId xmlns:p14="http://schemas.microsoft.com/office/powerpoint/2010/main" val="415892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Alle im Folgenden erwähnten Unterlagen und Materialien zu</a:t>
            </a:r>
            <a:r>
              <a:rPr lang="de-CH" baseline="0" dirty="0" smtClean="0"/>
              <a:t> den angepassten kantonalen Beurteilungsgrundlagen ab Schuljahr 2021 / 21 sind auf der AV-Website abgelegt.</a:t>
            </a:r>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3</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2436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Instrument für die </a:t>
            </a:r>
            <a:r>
              <a:rPr lang="de-CH" dirty="0" err="1"/>
              <a:t>summative</a:t>
            </a:r>
            <a:r>
              <a:rPr lang="de-CH" dirty="0"/>
              <a:t> Fremdbeurteilung für den 2. bzw. 3. </a:t>
            </a:r>
            <a:r>
              <a:rPr lang="de-CH" dirty="0" smtClean="0"/>
              <a:t>Zyklus.</a:t>
            </a:r>
            <a:endParaRPr lang="de-CH" dirty="0"/>
          </a:p>
          <a:p>
            <a:r>
              <a:rPr lang="de-CH" dirty="0"/>
              <a:t>Ein </a:t>
            </a:r>
            <a:r>
              <a:rPr lang="de-CH" dirty="0" smtClean="0"/>
              <a:t>entsprechendes </a:t>
            </a:r>
            <a:r>
              <a:rPr lang="de-CH" dirty="0"/>
              <a:t>Instrument für den 1. Zyklus ist nicht vorhaben. Für den 1. Zyklus </a:t>
            </a:r>
            <a:r>
              <a:rPr lang="de-CH" dirty="0" smtClean="0"/>
              <a:t>wurde </a:t>
            </a:r>
            <a:r>
              <a:rPr lang="de-CH" dirty="0"/>
              <a:t>auf </a:t>
            </a:r>
            <a:r>
              <a:rPr lang="de-CH" dirty="0" smtClean="0"/>
              <a:t>Instrumente </a:t>
            </a:r>
            <a:r>
              <a:rPr lang="de-CH" dirty="0"/>
              <a:t>verzichtet, weil hier die summative Beurteilung gegenüber den andern beiden Beurteilungsperspektiven geringere Bedeutung hat.</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30</a:t>
            </a:fld>
            <a:endParaRPr lang="de-CH"/>
          </a:p>
        </p:txBody>
      </p:sp>
    </p:spTree>
    <p:extLst>
      <p:ext uri="{BB962C8B-B14F-4D97-AF65-F5344CB8AC3E}">
        <p14:creationId xmlns:p14="http://schemas.microsoft.com/office/powerpoint/2010/main" val="3393307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Zur vertiefenden Auseinandersetzung mit den Formen von Kompetenznachweisen und den damit verbundenen Beurteilungsinstrumenten steht auf der </a:t>
            </a:r>
            <a:r>
              <a:rPr lang="de-CH" dirty="0" smtClean="0"/>
              <a:t>Website </a:t>
            </a:r>
            <a:r>
              <a:rPr lang="de-CH" dirty="0"/>
              <a:t>des Amts für Volksschule </a:t>
            </a:r>
            <a:r>
              <a:rPr lang="de-CH" dirty="0" smtClean="0"/>
              <a:t>eine </a:t>
            </a:r>
            <a:r>
              <a:rPr lang="de-CH" dirty="0"/>
              <a:t>interaktive PowerPoint zur Verfügung.</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31</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252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weiterführende Anregung kann für die Weiterarbeit im Team genutzt werden.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32</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7163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33</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96888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34</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64128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35</a:t>
            </a:fld>
            <a:endParaRPr lang="de-CH"/>
          </a:p>
        </p:txBody>
      </p:sp>
    </p:spTree>
    <p:extLst>
      <p:ext uri="{BB962C8B-B14F-4D97-AF65-F5344CB8AC3E}">
        <p14:creationId xmlns:p14="http://schemas.microsoft.com/office/powerpoint/2010/main" val="4064161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36</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2274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37</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31488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38</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14121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39</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617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a:t>
            </a:r>
            <a:r>
              <a:rPr lang="de-CH" baseline="0" dirty="0"/>
              <a:t>Beurteilungsarbeiten haben gezeigt, dass eine </a:t>
            </a:r>
            <a:r>
              <a:rPr lang="de-CH" dirty="0"/>
              <a:t>Vereinheitlichung</a:t>
            </a:r>
            <a:r>
              <a:rPr lang="de-CH" baseline="0" dirty="0"/>
              <a:t>, eine Reduktion der Vielfalt und klarere Rahmenbedingungen notwendig sind. Daher waren bei der </a:t>
            </a:r>
            <a:r>
              <a:rPr lang="de-CH" b="0" u="sng" baseline="0" dirty="0"/>
              <a:t>Anpassung der kantonalen Beurteilungsgrundlagen </a:t>
            </a:r>
            <a:r>
              <a:rPr lang="de-CH" baseline="0" dirty="0"/>
              <a:t>folgende </a:t>
            </a:r>
            <a:r>
              <a:rPr lang="de-CH" b="0" u="sng" baseline="0" dirty="0"/>
              <a:t>Zielsetzungen handlungsleitend</a:t>
            </a:r>
            <a:r>
              <a:rPr lang="de-CH" baseline="0" dirty="0"/>
              <a:t>: </a:t>
            </a:r>
            <a:endParaRPr lang="de-CH" dirty="0"/>
          </a:p>
          <a:p>
            <a:endParaRPr lang="de-CH" dirty="0"/>
          </a:p>
          <a:p>
            <a:pPr marL="228600" indent="-228600" defTabSz="927019">
              <a:buFont typeface="+mj-lt"/>
              <a:buAutoNum type="arabicParenR"/>
              <a:defRPr/>
            </a:pPr>
            <a:r>
              <a:rPr lang="de-CH" dirty="0"/>
              <a:t>Alle Vorgaben zur</a:t>
            </a:r>
            <a:r>
              <a:rPr lang="de-CH" baseline="0" dirty="0"/>
              <a:t> Beurteilung sind an einem Ort gebündelt </a:t>
            </a:r>
            <a:r>
              <a:rPr lang="de-CH" baseline="0" dirty="0">
                <a:sym typeface="Wingdings" panose="05000000000000000000" pitchFamily="2" charset="2"/>
              </a:rPr>
              <a:t> </a:t>
            </a:r>
            <a:r>
              <a:rPr lang="de-CH" u="sng" baseline="0" dirty="0"/>
              <a:t>Beurteilungsreglement</a:t>
            </a:r>
            <a:r>
              <a:rPr lang="de-CH" baseline="0" dirty="0"/>
              <a:t> (künftig Verzicht auf Handreichungen zu den Zeugnissen)</a:t>
            </a:r>
          </a:p>
          <a:p>
            <a:pPr marL="228600" indent="-228600" defTabSz="927019">
              <a:buFont typeface="+mj-lt"/>
              <a:buAutoNum type="arabicParenR"/>
              <a:defRPr/>
            </a:pPr>
            <a:r>
              <a:rPr lang="de-CH" sz="1200" b="0" i="0" u="none" strike="noStrike" kern="1200" baseline="0" dirty="0">
                <a:solidFill>
                  <a:schemeClr val="tx1"/>
                </a:solidFill>
                <a:latin typeface="Times New Roman" pitchFamily="18" charset="0"/>
                <a:ea typeface="+mn-ea"/>
                <a:cs typeface="+mn-cs"/>
              </a:rPr>
              <a:t>Das </a:t>
            </a:r>
            <a:r>
              <a:rPr lang="de-CH" sz="1200" b="0" i="0" u="sng" strike="noStrike" kern="1200" baseline="0" dirty="0">
                <a:solidFill>
                  <a:schemeClr val="tx1"/>
                </a:solidFill>
                <a:latin typeface="Times New Roman" pitchFamily="18" charset="0"/>
                <a:ea typeface="+mn-ea"/>
                <a:cs typeface="+mn-cs"/>
              </a:rPr>
              <a:t>Thurgauer Volksschulzeugnis mit seinen Zeugnisformularen</a:t>
            </a:r>
            <a:r>
              <a:rPr lang="de-CH" sz="1200" b="0" i="0" u="none" strike="noStrike" kern="1200" baseline="0" dirty="0">
                <a:solidFill>
                  <a:schemeClr val="tx1"/>
                </a:solidFill>
                <a:latin typeface="Times New Roman" pitchFamily="18" charset="0"/>
                <a:ea typeface="+mn-ea"/>
                <a:cs typeface="+mn-cs"/>
              </a:rPr>
              <a:t> ist verständlich, gut lesbar, aussagekräftig und einheitlich aufgebaut. </a:t>
            </a:r>
          </a:p>
          <a:p>
            <a:pPr marL="228600" indent="-228600" defTabSz="927019">
              <a:buFont typeface="+mj-lt"/>
              <a:buAutoNum type="arabicParenR"/>
              <a:defRPr/>
            </a:pPr>
            <a:r>
              <a:rPr lang="de-CH" dirty="0">
                <a:solidFill>
                  <a:srgbClr val="FF0000"/>
                </a:solidFill>
              </a:rPr>
              <a:t>Balance zwischen Einheitlichkeit (auf Ebene der Zeugnisse)</a:t>
            </a:r>
            <a:r>
              <a:rPr lang="de-CH" baseline="0" dirty="0">
                <a:solidFill>
                  <a:srgbClr val="FF0000"/>
                </a:solidFill>
              </a:rPr>
              <a:t> </a:t>
            </a:r>
            <a:r>
              <a:rPr lang="de-CH" dirty="0">
                <a:solidFill>
                  <a:srgbClr val="FF0000"/>
                </a:solidFill>
              </a:rPr>
              <a:t>und pädagogischer Vielfalt</a:t>
            </a:r>
            <a:r>
              <a:rPr lang="de-CH" baseline="0" dirty="0">
                <a:solidFill>
                  <a:srgbClr val="FF0000"/>
                </a:solidFill>
              </a:rPr>
              <a:t> in den Schulen finden</a:t>
            </a:r>
            <a:endParaRPr lang="de-CH" dirty="0">
              <a:solidFill>
                <a:srgbClr val="FF0000"/>
              </a:solidFill>
            </a:endParaRPr>
          </a:p>
          <a:p>
            <a:pPr marL="0" indent="0" defTabSz="927019">
              <a:buFont typeface="Arial" panose="020B0604020202020204" pitchFamily="34" charset="0"/>
              <a:buNone/>
              <a:defRPr/>
            </a:pPr>
            <a:endParaRPr lang="de-CH" dirty="0"/>
          </a:p>
          <a:p>
            <a:r>
              <a:rPr lang="de-CH" baseline="0" dirty="0"/>
              <a:t>Die folgenden Ausführungen beleuchten die </a:t>
            </a:r>
            <a:r>
              <a:rPr lang="de-CH" u="sng" baseline="0" dirty="0"/>
              <a:t>wichtigsten </a:t>
            </a:r>
            <a:r>
              <a:rPr lang="de-CH" b="1" u="sng" baseline="0" dirty="0"/>
              <a:t>Neuerungen</a:t>
            </a:r>
            <a:r>
              <a:rPr lang="de-CH" u="sng" baseline="0" dirty="0"/>
              <a:t> im Beurteilungsregleme</a:t>
            </a:r>
            <a:r>
              <a:rPr lang="de-CH" u="none" baseline="0" dirty="0"/>
              <a:t>nt und den </a:t>
            </a:r>
            <a:r>
              <a:rPr lang="de-CH" u="sng" baseline="0" dirty="0"/>
              <a:t>Umsetzungsauftrag an die Schulen in Form des DEK-Auftrags</a:t>
            </a:r>
            <a:r>
              <a:rPr lang="de-CH" u="none" baseline="0" dirty="0"/>
              <a:t>. Diese beiden Dokumente geben </a:t>
            </a:r>
            <a:r>
              <a:rPr lang="de-CH" baseline="0" dirty="0"/>
              <a:t>den </a:t>
            </a:r>
            <a:r>
              <a:rPr lang="de-CH" u="sng" baseline="0" dirty="0"/>
              <a:t>Rahmen</a:t>
            </a:r>
            <a:r>
              <a:rPr lang="de-CH" baseline="0" dirty="0"/>
              <a:t> für die Arbeit in den Schulen </a:t>
            </a:r>
            <a:r>
              <a:rPr lang="de-CH" u="none" baseline="0" dirty="0"/>
              <a:t>vor</a:t>
            </a:r>
            <a:r>
              <a:rPr lang="de-CH" baseline="0" dirty="0"/>
              <a:t>. Gleichzeitig soll aufgezeigt werden, wo sich innerhalb dieser Vorgaben </a:t>
            </a:r>
            <a:r>
              <a:rPr lang="de-CH" u="sng" baseline="0" dirty="0"/>
              <a:t>Gestaltungsspielräume</a:t>
            </a:r>
            <a:r>
              <a:rPr lang="de-CH" baseline="0" dirty="0"/>
              <a:t> für die Schulen eröffnen. </a:t>
            </a:r>
          </a:p>
          <a:p>
            <a:endParaRPr lang="de-CH" baseline="0" dirty="0"/>
          </a:p>
          <a:p>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4</a:t>
            </a:fld>
            <a:endParaRPr lang="de-CH"/>
          </a:p>
        </p:txBody>
      </p:sp>
    </p:spTree>
    <p:extLst>
      <p:ext uri="{BB962C8B-B14F-4D97-AF65-F5344CB8AC3E}">
        <p14:creationId xmlns:p14="http://schemas.microsoft.com/office/powerpoint/2010/main" val="1065664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Verständnis der Gesamtbeurteilung der Fachleistungen im Zeugnis:</a:t>
            </a:r>
          </a:p>
          <a:p>
            <a:endParaRPr lang="de-CH" dirty="0" smtClean="0"/>
          </a:p>
          <a:p>
            <a:r>
              <a:rPr lang="de-CH" dirty="0" smtClean="0"/>
              <a:t>Dies bedeutet, dass fachliche Leistungen, die im Lernprozess sichtbar werden, ebenfalls in die Gesamtbeurteilung im Zeugnis einfliessen.</a:t>
            </a:r>
          </a:p>
          <a:p>
            <a:r>
              <a:rPr lang="de-CH" dirty="0" smtClean="0"/>
              <a:t>Solche Leistungen können sich sowohl auf einen längeren Zeitraum (vgl. z.B. Akkordeon A: Dokumentationen) als auch auf die gedankliche Auseinandersetzung bei der Bearbeitung einer Lernaufgabe beziehen.</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40</a:t>
            </a:fld>
            <a:endParaRPr lang="de-CH"/>
          </a:p>
        </p:txBody>
      </p:sp>
    </p:spTree>
    <p:extLst>
      <p:ext uri="{BB962C8B-B14F-4D97-AF65-F5344CB8AC3E}">
        <p14:creationId xmlns:p14="http://schemas.microsoft.com/office/powerpoint/2010/main" val="2343775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Lehrpersonen sind folglich aufgefordert und durch den rechtlich zugewiesenen Ermessensspielraum abgesichert, die Gesamtbeurteilung aufgrund einer professionellen Begutachtung der vorliegenden Beurteilungsbelege vorzunehmen.</a:t>
            </a:r>
          </a:p>
          <a:p>
            <a:r>
              <a:rPr lang="de-CH" dirty="0" smtClean="0"/>
              <a:t>Im Folgenden werden dazu zwei mögliche Vorgehensweisen beschrieben: Kreisprozess der Gesamtbeurteilung und Phasenmodell der Bilanzierung. Zuletzt wird auf einen Spezialfall eingegangen: Die Differenzierung der Deutschnote ab der 3. Klasse der Primarschule</a:t>
            </a:r>
          </a:p>
          <a:p>
            <a:endParaRPr lang="de-CH" dirty="0" smtClean="0"/>
          </a:p>
          <a:p>
            <a:r>
              <a:rPr lang="de-CH" u="sng" dirty="0" smtClean="0"/>
              <a:t>Kreisprozess</a:t>
            </a:r>
          </a:p>
          <a:p>
            <a:r>
              <a:rPr lang="de-CH" dirty="0" smtClean="0"/>
              <a:t>Die Beurteilung einer ganzheitlichen Leistung wird letztlich ein hermeneutischer Kreisprozess bleiben müssen, der vom anfänglich-undifferenzierten Gesamteindruck über eine Überprüfung und Korrektur desselben an Details zu einem abschliessend-differenzierten Gesamteindruck zurückführt.</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41</a:t>
            </a:fld>
            <a:endParaRPr lang="de-CH"/>
          </a:p>
        </p:txBody>
      </p:sp>
    </p:spTree>
    <p:extLst>
      <p:ext uri="{BB962C8B-B14F-4D97-AF65-F5344CB8AC3E}">
        <p14:creationId xmlns:p14="http://schemas.microsoft.com/office/powerpoint/2010/main" val="447533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u="sng" dirty="0" smtClean="0"/>
              <a:t>Phasenmodell der Bilanzierung</a:t>
            </a:r>
          </a:p>
          <a:p>
            <a:endParaRPr lang="de-CH" dirty="0" smtClean="0"/>
          </a:p>
          <a:p>
            <a:r>
              <a:rPr lang="de-CH" dirty="0" smtClean="0"/>
              <a:t>Im ersten Schritt werden die Beurteilungsbelege gesichtet. Nicht relevante Belege werden aussortiert. Bei den berücksichtigten Beurteilungsbelegen ist auf Vielfalt zu achten. Diese kann sich auf die Form der Kompetenznachweise (vgl. Anregungen in Akkordeon A), die Art der Rückmeldung (z.B. Wortprädikat, Punktzahl, Note etc.) und die Perspektive (Selbst-/ Peerbeurteilung, formative und summative Fremdbeurteilung) beziehen. Die Zusammensetzung wird je nach Fachbereich und Zyklus unterschiedlich aussehen.</a:t>
            </a:r>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42</a:t>
            </a:fld>
            <a:endParaRPr lang="de-CH"/>
          </a:p>
        </p:txBody>
      </p:sp>
    </p:spTree>
    <p:extLst>
      <p:ext uri="{BB962C8B-B14F-4D97-AF65-F5344CB8AC3E}">
        <p14:creationId xmlns:p14="http://schemas.microsoft.com/office/powerpoint/2010/main" val="2201449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infrage kommenden Beurteilungsbelege werden zunächst bezüglich ihrer Bedeutung für die Gesamtbeurteilung gewichtet (Kriterien: fachliche Eigenleistung und/oder Komplexität der Leistung).</a:t>
            </a:r>
          </a:p>
          <a:p>
            <a:r>
              <a:rPr lang="de-CH" dirty="0" smtClean="0"/>
              <a:t>Anschliessend werden sie gemäss den darin gezeigten Leistungen kategorisiert.</a:t>
            </a:r>
          </a:p>
          <a:p>
            <a:r>
              <a:rPr lang="de-CH" dirty="0" smtClean="0"/>
              <a:t>Aufgrund dieser Kategorisierung entsteht ein Gesamteindruck.</a:t>
            </a:r>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43</a:t>
            </a:fld>
            <a:endParaRPr lang="de-CH"/>
          </a:p>
        </p:txBody>
      </p:sp>
    </p:spTree>
    <p:extLst>
      <p:ext uri="{BB962C8B-B14F-4D97-AF65-F5344CB8AC3E}">
        <p14:creationId xmlns:p14="http://schemas.microsoft.com/office/powerpoint/2010/main" val="494717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1200" b="0" i="0" u="none" strike="noStrike" baseline="0" dirty="0" smtClean="0">
                <a:latin typeface="AkzidenzGroteskBE-Light"/>
              </a:rPr>
              <a:t>Der Gesamteindruck wird gemäss § 11 und § 12 Beurteilungsreglement als Wortprädikat und/oder als Note codiert.</a:t>
            </a:r>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44</a:t>
            </a:fld>
            <a:endParaRPr lang="de-CH"/>
          </a:p>
        </p:txBody>
      </p:sp>
    </p:spTree>
    <p:extLst>
      <p:ext uri="{BB962C8B-B14F-4D97-AF65-F5344CB8AC3E}">
        <p14:creationId xmlns:p14="http://schemas.microsoft.com/office/powerpoint/2010/main" val="2067494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1200" b="0" i="0" u="none" strike="noStrike" baseline="0" dirty="0" smtClean="0">
                <a:latin typeface="AkzidenzGroteskBE-Light"/>
              </a:rPr>
              <a:t>Die Lehrperson zeigt den Schülerinnen und Schülern bzw. deren Eltern exemplarisch auf, wie sie zu ihrer Gesamtbeurteilung gelangt.</a:t>
            </a:r>
          </a:p>
          <a:p>
            <a:pPr algn="l"/>
            <a:r>
              <a:rPr lang="de-CH" sz="1200" b="0" i="0" u="none" strike="noStrike" baseline="0" dirty="0" smtClean="0">
                <a:latin typeface="AkzidenzGroteskBE-Light"/>
              </a:rPr>
              <a:t>Dazu stehen der Lehrperson die im Verlaufe des Schuljahres bzw. Semesters gesammelten, vielfältigen Kompetenznachweise sowie Beobachtungen </a:t>
            </a:r>
            <a:r>
              <a:rPr lang="de-CH" sz="1200" b="0" i="0" u="none" strike="noStrike" baseline="0" dirty="0" err="1" smtClean="0">
                <a:latin typeface="AkzidenzGroteskBE-Light"/>
              </a:rPr>
              <a:t>undErfahrungen</a:t>
            </a:r>
            <a:r>
              <a:rPr lang="de-CH" sz="1200" b="0" i="0" u="none" strike="noStrike" baseline="0" dirty="0" smtClean="0">
                <a:latin typeface="AkzidenzGroteskBE-Light"/>
              </a:rPr>
              <a:t> aus der Lernbegleitung zur Verfügung.</a:t>
            </a:r>
            <a:endParaRPr lang="de-CH" dirty="0"/>
          </a:p>
        </p:txBody>
      </p:sp>
    </p:spTree>
    <p:extLst>
      <p:ext uri="{BB962C8B-B14F-4D97-AF65-F5344CB8AC3E}">
        <p14:creationId xmlns:p14="http://schemas.microsoft.com/office/powerpoint/2010/main" val="444380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1200" b="0" i="0" u="none" strike="noStrike" baseline="0" dirty="0" smtClean="0">
                <a:latin typeface="AkzidenzGroteskBE-Light"/>
              </a:rPr>
              <a:t>Im Zeugnis wird die Deutschnote gemäss § 15 Absatz 1 Beurteilungsreglement ab der 3. Klasse der Primarschule nach Kompetenzbereichen differenziert:</a:t>
            </a:r>
          </a:p>
          <a:p>
            <a:pPr algn="l"/>
            <a:r>
              <a:rPr lang="de-CH" sz="1200" b="0" i="0" u="none" strike="noStrike" baseline="0" dirty="0" smtClean="0">
                <a:latin typeface="AkzidenzGroteskBE-Light"/>
              </a:rPr>
              <a:t>Ergänzend zur Gesamtnote werden die Leistungen in den vier Kompetenzbereichen </a:t>
            </a:r>
            <a:r>
              <a:rPr lang="de-CH" sz="1200" b="0" i="0" u="sng" strike="noStrike" baseline="0" dirty="0" smtClean="0">
                <a:latin typeface="AkzidenzGroteskBE-Light"/>
              </a:rPr>
              <a:t>Hören, Lesen, Sprechen und Schreiben mit Wortprädikaten </a:t>
            </a:r>
            <a:r>
              <a:rPr lang="de-CH" sz="1200" b="0" i="0" u="none" strike="noStrike" baseline="0" dirty="0" smtClean="0">
                <a:latin typeface="AkzidenzGroteskBE-Light"/>
              </a:rPr>
              <a:t>ausgewiesen, wobei die weiteren Kompetenzbereiche gemäss Lehrplan miteinbezogen werden.</a:t>
            </a:r>
          </a:p>
          <a:p>
            <a:pPr algn="l"/>
            <a:r>
              <a:rPr lang="de-CH" sz="1200" b="0" i="0" u="none" strike="noStrike" baseline="0" dirty="0" smtClean="0">
                <a:latin typeface="AkzidenzGroteskBE-Light"/>
              </a:rPr>
              <a:t>Dies bedeutet, dass die Leistungen in «Sprache(n) im Fokus» und «Literatur im Fokus» nach Möglichkeit zu integrieren sind. Ansonsten fliessen sie direkt in die Gesamtnote ein.</a:t>
            </a:r>
          </a:p>
          <a:p>
            <a:pPr algn="l"/>
            <a:endParaRPr lang="de-CH" sz="1200" b="0" i="0" u="none" strike="noStrike" baseline="0" dirty="0" smtClean="0">
              <a:latin typeface="AkzidenzGroteskBE-Light"/>
            </a:endParaRPr>
          </a:p>
          <a:p>
            <a:pPr algn="l"/>
            <a:endParaRPr lang="de-CH"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46</a:t>
            </a:fld>
            <a:endParaRPr lang="de-CH"/>
          </a:p>
        </p:txBody>
      </p:sp>
    </p:spTree>
    <p:extLst>
      <p:ext uri="{BB962C8B-B14F-4D97-AF65-F5344CB8AC3E}">
        <p14:creationId xmlns:p14="http://schemas.microsoft.com/office/powerpoint/2010/main" val="1362969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Die weiterführende Anregung kann für die Weiterarbeit im Team genutzt werden.</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47</a:t>
            </a:fld>
            <a:endParaRPr lang="de-CH"/>
          </a:p>
        </p:txBody>
      </p:sp>
    </p:spTree>
    <p:extLst>
      <p:ext uri="{BB962C8B-B14F-4D97-AF65-F5344CB8AC3E}">
        <p14:creationId xmlns:p14="http://schemas.microsoft.com/office/powerpoint/2010/main" val="428902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Zur ersten Vorgabe, dem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Beurteilungsreglement</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Die Paragrafen 1-6 beschreiben die formalen Vorgaben zum </a:t>
            </a:r>
            <a:r>
              <a:rPr kumimoji="0" lang="de-CH"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Zeugnis</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So wird beispielweise abschliessend benannt, welche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Dokumente ins Zeugnis gehören </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 dass die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Schulzeit</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einer Schülerin im Kanton Thurgau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lückenlos dokumentiert </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sein muss (§3) und dass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Veränderungen</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am Zeugnis nicht zulässig sind (§5). </a:t>
            </a:r>
            <a:endParaRPr kumimoji="0" lang="de-CH" sz="1200" b="0" i="1"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Das zweite Kapitel enthält Aussagen zur </a:t>
            </a:r>
            <a:r>
              <a:rPr kumimoji="0" lang="de-CH"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Beurteilung im Zeugnis. </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Im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Kindergarten</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werden wie bis anhin der Besuch sowie die Durchführung des Standortgesprächs bestätigt. Neu liegen diese Dokumente der Zeugnismappe bei.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der 1. und 2. Klasse der Primarschule werden die Fachleistungen am Ende des Schuljahres mit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Wortprädikaten</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ab der 3. Klasse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mit den bekannten Noten </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beurteilt. Die Einschätzung zum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Lern-, Arbeits- und Sozialverhalten</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liegt in leicht angepasster Form ab der 1. Klasse der Primarschule dem Zeugnis bei.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Beim jährlich stattfindenden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Standortgespräch</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(§8) ist die Beteiligung der SuS ab der 3. Klasse Primarschule verbindlich. Zu den Standortgesprächen erarbeitet das AV einen Handbuch-Beitrag mit Verweis auf </a:t>
            </a:r>
            <a:r>
              <a:rPr kumimoji="0" lang="de-CH"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zyklenspezifische</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Instrumente, der im Laufe dieses Schuljahrs erscheinen wird. </a:t>
            </a:r>
            <a:b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b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14 regelt, dass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standardisierte Tests </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nicht Bestandteil der Gesamtbeurteilung im Zeugnis sind, hingegen als zusätzliche Informationsquelle in den Standortgesprächen genutzt werden können.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Neu ist § 10, er beschreibt wie die </a:t>
            </a:r>
            <a:r>
              <a:rPr kumimoji="0" lang="de-CH"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Gesamtbeurteilung</a:t>
            </a:r>
            <a:r>
              <a:rPr kumimoji="0" lang="de-CH"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im Zeugnis zustande kommt. </a:t>
            </a:r>
            <a:endParaRPr kumimoji="0" lang="de-CH" sz="1200" b="0" i="1"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indent="0">
              <a:buNone/>
            </a:pPr>
            <a:endParaRPr lang="de-CH" b="0" baseline="0"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5</a:t>
            </a:fld>
            <a:endParaRPr lang="de-CH"/>
          </a:p>
        </p:txBody>
      </p:sp>
    </p:spTree>
    <p:extLst>
      <p:ext uri="{BB962C8B-B14F-4D97-AF65-F5344CB8AC3E}">
        <p14:creationId xmlns:p14="http://schemas.microsoft.com/office/powerpoint/2010/main" val="334109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u="sng" dirty="0"/>
              <a:t>Gesamtbeurteilung (§10)</a:t>
            </a:r>
          </a:p>
          <a:p>
            <a:r>
              <a:rPr lang="de-CH" dirty="0"/>
              <a:t>Die Wortprädikate und Noten im Zeugnis sind das Ergebnis einer fachlichen Gesamtbeurteilung. Sie entsteht</a:t>
            </a:r>
            <a:r>
              <a:rPr lang="de-CH" baseline="0" dirty="0"/>
              <a:t> </a:t>
            </a:r>
            <a:r>
              <a:rPr lang="de-CH" dirty="0"/>
              <a:t>durch eine Bilanzierung vielfältiger Informationen zum Lern- und Leistungsstand der Schülerin oder des Schülers. Die Lehrperson nimmt die Gesamtbeurteilung aufgrund eines </a:t>
            </a:r>
            <a:r>
              <a:rPr lang="de-CH" u="sng" dirty="0"/>
              <a:t>professionellen Ermessensentscheids </a:t>
            </a:r>
            <a:r>
              <a:rPr lang="de-CH" dirty="0"/>
              <a:t>vor. Sie stützt sich auf </a:t>
            </a:r>
            <a:r>
              <a:rPr lang="de-CH" u="sng" dirty="0"/>
              <a:t>vielfältige Kompetenznachweise während der Zeugnisperiode </a:t>
            </a:r>
            <a:r>
              <a:rPr lang="de-CH" dirty="0"/>
              <a:t>und nicht nur auf den Notendurchschnitt</a:t>
            </a:r>
            <a:r>
              <a:rPr lang="de-CH" baseline="0" dirty="0"/>
              <a:t>.</a:t>
            </a:r>
          </a:p>
          <a:p>
            <a:endParaRPr lang="de-CH" dirty="0"/>
          </a:p>
          <a:p>
            <a:r>
              <a:rPr lang="de-CH" dirty="0"/>
              <a:t>Die </a:t>
            </a:r>
            <a:r>
              <a:rPr lang="de-CH" u="sng" dirty="0"/>
              <a:t>kantonalen Vorgaben </a:t>
            </a:r>
            <a:r>
              <a:rPr lang="de-CH" dirty="0"/>
              <a:t>zur Codierung der Fachleistungen mit Wortprädikaten und/oder Noten beziehen sich </a:t>
            </a:r>
            <a:r>
              <a:rPr lang="de-CH" u="sng" dirty="0"/>
              <a:t>ausschliesslich auf das Zeugnis</a:t>
            </a:r>
            <a:r>
              <a:rPr lang="de-CH" dirty="0"/>
              <a:t>. Zur Form der vorgenommenen Beurteilungen </a:t>
            </a:r>
            <a:r>
              <a:rPr lang="de-CH" u="sng" dirty="0"/>
              <a:t>während des Schuljahres bzw. Semesters </a:t>
            </a:r>
            <a:r>
              <a:rPr lang="de-CH" dirty="0"/>
              <a:t>macht der Kanton bewusst keine Vorgaben, da sie den pädagogischen Gestaltungsspielraum der Schulen beschneiden würden. Dies ist vielmehr Gegenstand der gemäss § 20 Beurteilungsreglement weiterzuentwickelnden Beurteilungskultur. </a:t>
            </a:r>
          </a:p>
          <a:p>
            <a:endParaRPr lang="de-CH" dirty="0"/>
          </a:p>
          <a:p>
            <a:r>
              <a:rPr lang="de-CH" dirty="0"/>
              <a:t>Somit steht es den Schulen frei, während des Schuljahres bzw. Semesters auf Noten zu verzichten. Beurteilungen können auch in Form von Wortprädikaten, Symbolen, Farben, Punkten, Kommentaren, einem Bericht, einer mündlichen Rückmeldung etc. erfolgen, um die Schülerinnen und Schüler sowie deren Eltern über den Lernstand zu informieren.</a:t>
            </a: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6</a:t>
            </a:fld>
            <a:endParaRPr lang="de-CH"/>
          </a:p>
        </p:txBody>
      </p:sp>
    </p:spTree>
    <p:extLst>
      <p:ext uri="{BB962C8B-B14F-4D97-AF65-F5344CB8AC3E}">
        <p14:creationId xmlns:p14="http://schemas.microsoft.com/office/powerpoint/2010/main" val="47306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b="0" baseline="0" dirty="0"/>
              <a:t>Aussagen zur </a:t>
            </a:r>
            <a:r>
              <a:rPr lang="de-CH" b="1" baseline="0" dirty="0"/>
              <a:t>Beurteilung der Fachleistungen </a:t>
            </a:r>
            <a:r>
              <a:rPr lang="de-CH" b="0" baseline="0" dirty="0"/>
              <a:t>machen die §§ 15-19.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b="1" baseline="0" dirty="0"/>
          </a:p>
          <a:p>
            <a:pPr marL="0" indent="0">
              <a:buNone/>
            </a:pPr>
            <a:r>
              <a:rPr lang="de-CH" dirty="0"/>
              <a:t>Künftig wird die Schulsprache </a:t>
            </a:r>
            <a:r>
              <a:rPr lang="de-CH" u="sng" dirty="0"/>
              <a:t>Deutsch</a:t>
            </a:r>
            <a:r>
              <a:rPr lang="de-CH" dirty="0"/>
              <a:t> ab der 3. Klasse der Primarschule mit einer Gesamtnote beurteilt. Ergänzend dazu werden die Leistungen in den Kompetenzbereichen Hören, Lesen, Sprechen und Schreiben mit Wortprädikaten ausgewiesen, wobei die weiteren Kompetenzbereiche gemäss Lehrplan miteinbezogen werden. </a:t>
            </a:r>
          </a:p>
          <a:p>
            <a:pPr marL="0" indent="0">
              <a:buNone/>
            </a:pPr>
            <a:r>
              <a:rPr lang="de-CH" u="sng" dirty="0"/>
              <a:t>Englisch und Französisch </a:t>
            </a:r>
            <a:r>
              <a:rPr lang="de-CH" dirty="0"/>
              <a:t>werden in allen Zyklen mit einer Gesamtnote beurteilt.</a:t>
            </a:r>
          </a:p>
          <a:p>
            <a:pPr marL="0" indent="0">
              <a:buNone/>
            </a:pPr>
            <a:endParaRPr lang="de-CH" dirty="0"/>
          </a:p>
          <a:p>
            <a:pPr marL="0" indent="0">
              <a:buNone/>
            </a:pPr>
            <a:r>
              <a:rPr lang="de-CH" dirty="0"/>
              <a:t>Während in </a:t>
            </a:r>
            <a:r>
              <a:rPr lang="de-CH" u="sng" dirty="0"/>
              <a:t>Mathematik</a:t>
            </a:r>
            <a:r>
              <a:rPr lang="de-CH" dirty="0"/>
              <a:t> die bekannten Regelungen bestehen bleiben, werden die Fachleistungen in der Sekundarschule in </a:t>
            </a:r>
            <a:r>
              <a:rPr lang="de-CH" u="sng" dirty="0"/>
              <a:t>Natur und Technik </a:t>
            </a:r>
            <a:r>
              <a:rPr lang="de-CH" dirty="0"/>
              <a:t>mit Einzelnoten beurteilt. Wichtig für eine flexible Unterrichtsorganisation ist, dass Physik, Chemie und Biologie in den ersten drei Semestern mindestens je einmal beurteilt werden müssen. Die Leistungen in Geografie und Geschichte werden in der Sekundarschule mit einer Gesamtnote in Räume, Zeiten, Gesellschaften ausgewiesen. </a:t>
            </a:r>
          </a:p>
          <a:p>
            <a:pPr marL="0" indent="0">
              <a:buNone/>
            </a:pPr>
            <a:endParaRPr lang="de-CH" dirty="0"/>
          </a:p>
          <a:p>
            <a:pPr marL="0" indent="0">
              <a:buNone/>
            </a:pPr>
            <a:r>
              <a:rPr lang="de-CH" dirty="0"/>
              <a:t>Die Fachleistungen in </a:t>
            </a:r>
            <a:r>
              <a:rPr lang="de-CH" u="sng" dirty="0"/>
              <a:t>Medien und Informatik </a:t>
            </a:r>
            <a:r>
              <a:rPr lang="de-CH" dirty="0"/>
              <a:t>werden ab der 1. Klasse der Primarschule im Fachunterricht mitbeurteilt. Sie werden zusätzlich mit einer Note im Zeugnis ausgewiesen, wenn gemäss Stundentafel spezielle Zeitgefässe dafür zur Verfügung stehen. </a:t>
            </a:r>
          </a:p>
          <a:p>
            <a:pPr marL="0" indent="0">
              <a:buNone/>
            </a:pPr>
            <a:endParaRPr lang="de-CH" dirty="0"/>
          </a:p>
          <a:p>
            <a:pPr marL="0" indent="0">
              <a:buNone/>
            </a:pPr>
            <a:r>
              <a:rPr lang="de-CH" dirty="0"/>
              <a:t>Neu ins Reglement</a:t>
            </a:r>
            <a:r>
              <a:rPr lang="de-CH" baseline="0" dirty="0"/>
              <a:t> aufgenommen wurde § 20</a:t>
            </a:r>
            <a:r>
              <a:rPr lang="de-CH" baseline="0" dirty="0" smtClean="0"/>
              <a:t>.</a:t>
            </a:r>
            <a:endParaRPr lang="de-CH" baseline="0" dirty="0"/>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7</a:t>
            </a:fld>
            <a:endParaRPr lang="de-CH"/>
          </a:p>
        </p:txBody>
      </p:sp>
    </p:spTree>
    <p:extLst>
      <p:ext uri="{BB962C8B-B14F-4D97-AF65-F5344CB8AC3E}">
        <p14:creationId xmlns:p14="http://schemas.microsoft.com/office/powerpoint/2010/main" val="402880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u="sng" dirty="0"/>
              <a:t>Abgestimmte Beurteilungskultur (§20)</a:t>
            </a:r>
          </a:p>
          <a:p>
            <a:r>
              <a:rPr lang="de-CH" dirty="0"/>
              <a:t>Gemäss Gesetz über die Volksschule sind die Schulbehörden zusammen mit den Schulleitungen verantwortlich für das </a:t>
            </a:r>
            <a:r>
              <a:rPr lang="de-CH" u="sng" dirty="0"/>
              <a:t>pädagogische Profil der Schule </a:t>
            </a:r>
            <a:r>
              <a:rPr lang="de-CH" dirty="0"/>
              <a:t>bzw. die </a:t>
            </a:r>
            <a:r>
              <a:rPr lang="de-CH" u="sng" dirty="0"/>
              <a:t>pädagogische Führung einer Schuleinheit</a:t>
            </a:r>
            <a:r>
              <a:rPr lang="de-CH" dirty="0"/>
              <a:t>. Entsprechend der Vielfalt der pädagogischen Konzepte ist von einer ebenso vielfältigen Beurteilungspraxis in den Schulen auszugehen. Diese lokalen Gestaltungsspielräume sind gewollt und entsprechend zuzulassen.</a:t>
            </a:r>
          </a:p>
          <a:p>
            <a:endParaRPr lang="de-CH" dirty="0"/>
          </a:p>
          <a:p>
            <a:r>
              <a:rPr lang="de-CH" dirty="0"/>
              <a:t>§ 20 des Beurteilungsreglements</a:t>
            </a:r>
            <a:r>
              <a:rPr lang="de-CH" baseline="0" dirty="0"/>
              <a:t> beauftragt deshalb die Schulen, </a:t>
            </a:r>
            <a:r>
              <a:rPr lang="de-CH" u="sng" dirty="0"/>
              <a:t>innerhalb der kantonalen Vorgaben </a:t>
            </a:r>
            <a:r>
              <a:rPr lang="de-CH" dirty="0"/>
              <a:t>an einer </a:t>
            </a:r>
            <a:r>
              <a:rPr lang="de-CH" u="sng" dirty="0"/>
              <a:t>abgestimmten Beurteilungskultur </a:t>
            </a:r>
            <a:r>
              <a:rPr lang="de-CH" dirty="0"/>
              <a:t>zu arbeiten.</a:t>
            </a:r>
            <a:r>
              <a:rPr lang="de-CH" baseline="0" dirty="0"/>
              <a:t> Ziel ist es, </a:t>
            </a:r>
            <a:r>
              <a:rPr lang="de-CH" dirty="0"/>
              <a:t>dass sich die Beurteilungspraxen der Lehrpersonen angleichen.</a:t>
            </a:r>
          </a:p>
          <a:p>
            <a:endParaRPr lang="de-CH" dirty="0"/>
          </a:p>
          <a:p>
            <a:r>
              <a:rPr lang="de-CH" sz="1200" b="0" i="0" u="none" strike="noStrike" kern="1200" baseline="0" dirty="0">
                <a:solidFill>
                  <a:schemeClr val="tx1"/>
                </a:solidFill>
                <a:latin typeface="Times New Roman" pitchFamily="18" charset="0"/>
                <a:ea typeface="+mn-ea"/>
                <a:cs typeface="+mn-cs"/>
              </a:rPr>
              <a:t>Eine kohärente und abgestimmte Beurteilungskultur kann nicht per Beschluss eingeführt, sondern muss in einem </a:t>
            </a:r>
            <a:r>
              <a:rPr lang="de-CH" sz="1200" b="0" i="0" u="sng" strike="noStrike" kern="1200" baseline="0" dirty="0">
                <a:solidFill>
                  <a:schemeClr val="tx1"/>
                </a:solidFill>
                <a:latin typeface="Times New Roman" pitchFamily="18" charset="0"/>
                <a:ea typeface="+mn-ea"/>
                <a:cs typeface="+mn-cs"/>
              </a:rPr>
              <a:t>schulischen Prozess </a:t>
            </a:r>
            <a:r>
              <a:rPr lang="de-CH" sz="1200" b="0" i="0" u="none" strike="noStrike" kern="1200" baseline="0" dirty="0">
                <a:solidFill>
                  <a:schemeClr val="tx1"/>
                </a:solidFill>
                <a:latin typeface="Times New Roman" pitchFamily="18" charset="0"/>
                <a:ea typeface="+mn-ea"/>
                <a:cs typeface="+mn-cs"/>
              </a:rPr>
              <a:t>erarbeitet werden. Diesen legitimiert der kantonale Auftrag, der im </a:t>
            </a:r>
            <a:r>
              <a:rPr lang="de-CH" sz="1200" b="0" i="0" u="sng" strike="noStrike" kern="1200" baseline="0" dirty="0">
                <a:solidFill>
                  <a:schemeClr val="tx1"/>
                </a:solidFill>
                <a:latin typeface="Times New Roman" pitchFamily="18" charset="0"/>
                <a:ea typeface="+mn-ea"/>
                <a:cs typeface="+mn-cs"/>
              </a:rPr>
              <a:t>DEK-Entscheid vom 27. August 2020 </a:t>
            </a:r>
            <a:r>
              <a:rPr lang="de-CH" sz="1200" b="0" i="0" u="none" strike="noStrike" kern="1200" baseline="0" dirty="0">
                <a:solidFill>
                  <a:schemeClr val="tx1"/>
                </a:solidFill>
                <a:latin typeface="Times New Roman" pitchFamily="18" charset="0"/>
                <a:ea typeface="+mn-ea"/>
                <a:cs typeface="+mn-cs"/>
              </a:rPr>
              <a:t>formuliert ist. </a:t>
            </a:r>
          </a:p>
          <a:p>
            <a:endParaRPr lang="de-CH" sz="1200" b="0" i="0" u="none" strike="noStrike" kern="1200" baseline="0" dirty="0">
              <a:solidFill>
                <a:schemeClr val="tx1"/>
              </a:solidFill>
              <a:latin typeface="Times New Roman" pitchFamily="18" charset="0"/>
              <a:ea typeface="+mn-ea"/>
              <a:cs typeface="+mn-cs"/>
              <a:sym typeface="Wingdings" panose="05000000000000000000" pitchFamily="2" charset="2"/>
            </a:endParaRPr>
          </a:p>
          <a:p>
            <a:endParaRPr lang="de-CH" sz="1200" b="0" i="0" u="none" strike="noStrike" kern="1200" baseline="0" dirty="0">
              <a:solidFill>
                <a:schemeClr val="tx1"/>
              </a:solidFill>
              <a:latin typeface="Times New Roman" pitchFamily="18" charset="0"/>
              <a:ea typeface="+mn-ea"/>
              <a:cs typeface="+mn-cs"/>
              <a:sym typeface="Wingdings" panose="05000000000000000000" pitchFamily="2" charset="2"/>
            </a:endParaRP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8</a:t>
            </a:fld>
            <a:endParaRPr lang="de-CH"/>
          </a:p>
        </p:txBody>
      </p:sp>
    </p:spTree>
    <p:extLst>
      <p:ext uri="{BB962C8B-B14F-4D97-AF65-F5344CB8AC3E}">
        <p14:creationId xmlns:p14="http://schemas.microsoft.com/office/powerpoint/2010/main" val="176828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smtClean="0"/>
              <a:t>Die Schulen sind beauftragt, </a:t>
            </a:r>
            <a:r>
              <a:rPr lang="de-CH" dirty="0" smtClean="0"/>
              <a:t>am Thema Beurteilung mit den</a:t>
            </a:r>
            <a:r>
              <a:rPr lang="de-CH" baseline="0" dirty="0" smtClean="0"/>
              <a:t> folgenden Zielsetzungen </a:t>
            </a:r>
            <a:r>
              <a:rPr lang="de-CH" dirty="0" smtClean="0"/>
              <a:t>zu</a:t>
            </a:r>
            <a:r>
              <a:rPr lang="de-CH" baseline="0" dirty="0" smtClean="0"/>
              <a:t> arbeiten. </a:t>
            </a:r>
          </a:p>
          <a:p>
            <a:endParaRPr lang="de-CH" baseline="0" dirty="0" smtClean="0"/>
          </a:p>
          <a:p>
            <a:pPr marL="171450" indent="-171450">
              <a:buFont typeface="Arial" panose="020B0604020202020204" pitchFamily="34" charset="0"/>
              <a:buChar char="•"/>
            </a:pPr>
            <a:r>
              <a:rPr lang="de-CH" dirty="0" smtClean="0"/>
              <a:t>Die Aussagen im</a:t>
            </a:r>
            <a:r>
              <a:rPr lang="de-CH" baseline="0" dirty="0" smtClean="0"/>
              <a:t> Lehrplan zur Beurteilung, das </a:t>
            </a:r>
            <a:r>
              <a:rPr lang="de-CH" dirty="0" smtClean="0"/>
              <a:t>Beurteilungsreglement und die Zeugnisformulare</a:t>
            </a:r>
            <a:r>
              <a:rPr lang="de-CH" baseline="0" dirty="0" smtClean="0"/>
              <a:t> </a:t>
            </a:r>
            <a:r>
              <a:rPr lang="de-CH" dirty="0" smtClean="0"/>
              <a:t>sind</a:t>
            </a:r>
            <a:r>
              <a:rPr lang="de-CH" baseline="0" dirty="0" smtClean="0"/>
              <a:t> </a:t>
            </a:r>
            <a:r>
              <a:rPr lang="de-CH" u="sng" dirty="0" smtClean="0"/>
              <a:t>verstanden</a:t>
            </a:r>
            <a:r>
              <a:rPr lang="de-CH" baseline="0" dirty="0" smtClean="0"/>
              <a:t> und werden </a:t>
            </a:r>
            <a:r>
              <a:rPr lang="de-CH" u="sng" baseline="0" dirty="0" smtClean="0"/>
              <a:t>ab Schuljahr 2021/22 angewendet</a:t>
            </a:r>
            <a:r>
              <a:rPr lang="de-CH" baseline="0" dirty="0" smtClean="0"/>
              <a:t>. </a:t>
            </a:r>
          </a:p>
          <a:p>
            <a:pPr marL="171450" indent="-171450">
              <a:buFont typeface="Arial" panose="020B0604020202020204" pitchFamily="34" charset="0"/>
              <a:buChar char="•"/>
            </a:pPr>
            <a:r>
              <a:rPr lang="de-CH" baseline="0" dirty="0" smtClean="0"/>
              <a:t>Die Schulleitungen verschaffen sich einen </a:t>
            </a:r>
            <a:r>
              <a:rPr lang="de-CH" u="sng" baseline="0" dirty="0" smtClean="0"/>
              <a:t>Überblick</a:t>
            </a:r>
            <a:r>
              <a:rPr lang="de-CH" baseline="0" dirty="0" smtClean="0"/>
              <a:t> zum Stand der </a:t>
            </a:r>
            <a:r>
              <a:rPr lang="de-CH" u="sng" baseline="0" dirty="0" smtClean="0"/>
              <a:t>Beurteilungskompetenzen ihrer LP</a:t>
            </a:r>
            <a:r>
              <a:rPr lang="de-CH" u="none" baseline="0" dirty="0" smtClean="0"/>
              <a:t>, </a:t>
            </a:r>
            <a:r>
              <a:rPr lang="de-CH" u="sng" baseline="0" dirty="0" smtClean="0"/>
              <a:t>fördern</a:t>
            </a:r>
            <a:r>
              <a:rPr lang="de-CH" u="none" baseline="0" dirty="0" smtClean="0"/>
              <a:t> </a:t>
            </a:r>
            <a:r>
              <a:rPr lang="de-CH" baseline="0" dirty="0" smtClean="0"/>
              <a:t>diese in angemessener Weise </a:t>
            </a:r>
            <a:r>
              <a:rPr lang="de-CH" u="none" baseline="0" dirty="0" smtClean="0"/>
              <a:t>und </a:t>
            </a:r>
            <a:r>
              <a:rPr lang="de-CH" u="sng" baseline="0" dirty="0" smtClean="0"/>
              <a:t>überprüfen</a:t>
            </a:r>
            <a:r>
              <a:rPr lang="de-CH" u="none" baseline="0" dirty="0" smtClean="0"/>
              <a:t> die Wirkung dieser Massnahmen. </a:t>
            </a:r>
          </a:p>
          <a:p>
            <a:pPr marL="171450" indent="-171450">
              <a:buFont typeface="Arial" panose="020B0604020202020204" pitchFamily="34" charset="0"/>
              <a:buChar char="•"/>
            </a:pPr>
            <a:r>
              <a:rPr lang="de-CH" u="none" baseline="0" dirty="0" smtClean="0"/>
              <a:t>Die Thurgauer Schulen </a:t>
            </a:r>
            <a:r>
              <a:rPr lang="de-CH" u="sng" baseline="0" dirty="0" smtClean="0"/>
              <a:t>entwickeln</a:t>
            </a:r>
            <a:r>
              <a:rPr lang="de-CH" u="none" baseline="0" dirty="0" smtClean="0"/>
              <a:t> ihre abgestimmte Beurteilungskultur weiter und </a:t>
            </a:r>
            <a:r>
              <a:rPr lang="de-CH" u="sng" baseline="0" dirty="0" smtClean="0"/>
              <a:t>dokumentieren</a:t>
            </a:r>
            <a:r>
              <a:rPr lang="de-CH" u="none" baseline="0" dirty="0" smtClean="0"/>
              <a:t> dies in geeigneter Form. </a:t>
            </a:r>
          </a:p>
          <a:p>
            <a:pPr marL="171450" indent="-171450">
              <a:buFont typeface="Arial" panose="020B0604020202020204" pitchFamily="34" charset="0"/>
              <a:buChar char="•"/>
            </a:pPr>
            <a:endParaRPr lang="de-CH" u="none" baseline="0" dirty="0" smtClean="0"/>
          </a:p>
          <a:p>
            <a:pPr marL="0" indent="0">
              <a:buFont typeface="Arial" panose="020B0604020202020204" pitchFamily="34" charset="0"/>
              <a:buNone/>
            </a:pPr>
            <a:r>
              <a:rPr lang="de-CH" u="none" baseline="0" dirty="0" smtClean="0"/>
              <a:t>Die </a:t>
            </a:r>
            <a:r>
              <a:rPr lang="de-CH" u="sng" baseline="0" dirty="0" smtClean="0"/>
              <a:t>Indikatoren</a:t>
            </a:r>
            <a:r>
              <a:rPr lang="de-CH" u="none" baseline="0" dirty="0" smtClean="0"/>
              <a:t> zu diesen Zielsetzungen stehen auf der AV-Website zur Verfügung</a:t>
            </a:r>
            <a:r>
              <a:rPr lang="de-CH"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CH" baseline="0" dirty="0" smtClean="0"/>
              <a:t>Frühestens ab Schuljahr 2024/25 </a:t>
            </a:r>
            <a:r>
              <a:rPr lang="de-CH" u="sng" baseline="0" dirty="0" smtClean="0"/>
              <a:t>überprüft</a:t>
            </a:r>
            <a:r>
              <a:rPr lang="de-CH" baseline="0" dirty="0" smtClean="0"/>
              <a:t> dann der Kanton die Zielerreichung im Rahmen einer Fokusevaluation Unterricht mit Schwerpunkt Beurteilung. </a:t>
            </a:r>
            <a:endParaRPr lang="de-CH"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9</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46723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1031"/>
          <p:cNvSpPr>
            <a:spLocks noChangeArrowheads="1"/>
          </p:cNvSpPr>
          <p:nvPr userDrawn="1"/>
        </p:nvSpPr>
        <p:spPr bwMode="auto">
          <a:xfrm>
            <a:off x="3794125" y="2338388"/>
            <a:ext cx="1600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a:p>
        </p:txBody>
      </p:sp>
      <p:pic>
        <p:nvPicPr>
          <p:cNvPr id="4" name="Picture 1034"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3429000"/>
            <a:ext cx="863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35"/>
          <p:cNvSpPr>
            <a:spLocks noChangeArrowheads="1"/>
          </p:cNvSpPr>
          <p:nvPr userDrawn="1"/>
        </p:nvSpPr>
        <p:spPr bwMode="auto">
          <a:xfrm>
            <a:off x="593725" y="582613"/>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600"/>
              </a:lnSpc>
            </a:pPr>
            <a:r>
              <a:rPr lang="de-CH" altLang="de-DE" sz="1400">
                <a:solidFill>
                  <a:schemeClr val="tx1"/>
                </a:solidFill>
              </a:rPr>
              <a:t>Amt für Volksschule</a:t>
            </a:r>
          </a:p>
        </p:txBody>
      </p:sp>
      <p:pic>
        <p:nvPicPr>
          <p:cNvPr id="6" name="Picture 1037" descr="logo_verw_t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425" y="620713"/>
            <a:ext cx="2519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8"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1026"/>
          <p:cNvSpPr>
            <a:spLocks noGrp="1" noChangeArrowheads="1"/>
          </p:cNvSpPr>
          <p:nvPr>
            <p:ph type="ctrTitle"/>
          </p:nvPr>
        </p:nvSpPr>
        <p:spPr>
          <a:xfrm>
            <a:off x="593725" y="4114800"/>
            <a:ext cx="7848600" cy="1371600"/>
          </a:xfrm>
        </p:spPr>
        <p:txBody>
          <a:bodyPr/>
          <a:lstStyle>
            <a:lvl1pPr>
              <a:lnSpc>
                <a:spcPts val="5000"/>
              </a:lnSpc>
              <a:defRPr sz="4400">
                <a:solidFill>
                  <a:schemeClr val="tx1"/>
                </a:solidFill>
              </a:defRPr>
            </a:lvl1pPr>
          </a:lstStyle>
          <a:p>
            <a:pPr lvl="0"/>
            <a:r>
              <a:rPr lang="de-CH" noProof="0"/>
              <a:t>Klicken Sie, um das Titelformat zu bearbeiten</a:t>
            </a:r>
          </a:p>
        </p:txBody>
      </p:sp>
      <p:sp>
        <p:nvSpPr>
          <p:cNvPr id="8" name="Rectangle 1028"/>
          <p:cNvSpPr>
            <a:spLocks noGrp="1" noChangeArrowheads="1"/>
          </p:cNvSpPr>
          <p:nvPr>
            <p:ph type="dt" sz="half" idx="10"/>
          </p:nvPr>
        </p:nvSpPr>
        <p:spPr>
          <a:xfrm>
            <a:off x="609600" y="6248400"/>
            <a:ext cx="1981200" cy="457200"/>
          </a:xfrm>
        </p:spPr>
        <p:txBody>
          <a:bodyPr/>
          <a:lstStyle>
            <a:lvl1pPr>
              <a:defRPr smtClean="0"/>
            </a:lvl1pPr>
          </a:lstStyle>
          <a:p>
            <a:pPr>
              <a:defRPr/>
            </a:pPr>
            <a:r>
              <a:rPr lang="de-DE" smtClean="0"/>
              <a:t>29.06.2021</a:t>
            </a:r>
            <a:endParaRPr lang="de-CH"/>
          </a:p>
        </p:txBody>
      </p:sp>
      <p:sp>
        <p:nvSpPr>
          <p:cNvPr id="9" name="Rectangle 1029"/>
          <p:cNvSpPr>
            <a:spLocks noGrp="1" noChangeArrowheads="1"/>
          </p:cNvSpPr>
          <p:nvPr>
            <p:ph type="ftr" sz="quarter" idx="11"/>
          </p:nvPr>
        </p:nvSpPr>
        <p:spPr>
          <a:xfrm>
            <a:off x="3124200" y="6248400"/>
            <a:ext cx="2895600" cy="457200"/>
          </a:xfrm>
        </p:spPr>
        <p:txBody>
          <a:bodyPr/>
          <a:lstStyle>
            <a:lvl1pPr>
              <a:defRPr smtClean="0"/>
            </a:lvl1pPr>
          </a:lstStyle>
          <a:p>
            <a:pPr>
              <a:defRPr/>
            </a:pPr>
            <a:r>
              <a:rPr lang="de-CH" smtClean="0"/>
              <a:t>Beurteilung ab Schuljahr 2021/22, Lehrpersonen </a:t>
            </a:r>
            <a:endParaRPr lang="de-CH"/>
          </a:p>
        </p:txBody>
      </p:sp>
      <p:sp>
        <p:nvSpPr>
          <p:cNvPr id="10" name="Rectangle 1030"/>
          <p:cNvSpPr>
            <a:spLocks noGrp="1" noChangeArrowheads="1"/>
          </p:cNvSpPr>
          <p:nvPr>
            <p:ph type="sldNum" sz="quarter" idx="12"/>
          </p:nvPr>
        </p:nvSpPr>
        <p:spPr>
          <a:xfrm>
            <a:off x="6553200" y="6248400"/>
            <a:ext cx="1905000" cy="457200"/>
          </a:xfrm>
        </p:spPr>
        <p:txBody>
          <a:bodyPr/>
          <a:lstStyle>
            <a:lvl1pPr>
              <a:defRPr smtClean="0"/>
            </a:lvl1pPr>
          </a:lstStyle>
          <a:p>
            <a:pPr>
              <a:defRPr/>
            </a:pPr>
            <a:fld id="{D96C946B-A064-401D-A998-C68FD02C60B0}" type="slidenum">
              <a:rPr lang="de-CH"/>
              <a:pPr>
                <a:defRPr/>
              </a:pPr>
              <a:t>‹Nr.›</a:t>
            </a:fld>
            <a:endParaRPr lang="de-CH"/>
          </a:p>
        </p:txBody>
      </p:sp>
    </p:spTree>
    <p:extLst>
      <p:ext uri="{BB962C8B-B14F-4D97-AF65-F5344CB8AC3E}">
        <p14:creationId xmlns:p14="http://schemas.microsoft.com/office/powerpoint/2010/main" val="302563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E86E15B-9F45-4802-8CDB-8ED90B7CE363}" type="slidenum">
              <a:rPr lang="de-CH"/>
              <a:pPr>
                <a:defRPr/>
              </a:pPr>
              <a:t>‹Nr.›</a:t>
            </a:fld>
            <a:endParaRPr lang="de-CH"/>
          </a:p>
        </p:txBody>
      </p:sp>
    </p:spTree>
    <p:extLst>
      <p:ext uri="{BB962C8B-B14F-4D97-AF65-F5344CB8AC3E}">
        <p14:creationId xmlns:p14="http://schemas.microsoft.com/office/powerpoint/2010/main" val="422944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29425" y="1366838"/>
            <a:ext cx="2085975" cy="4881562"/>
          </a:xfrm>
        </p:spPr>
        <p:txBody>
          <a:bodyPr vert="eaVert"/>
          <a:lstStyle>
            <a:lvl1pPr>
              <a:defRPr>
                <a:solidFill>
                  <a:schemeClr val="tx1"/>
                </a:solidFill>
              </a:defRPr>
            </a:lvl1pPr>
          </a:lstStyle>
          <a:p>
            <a:r>
              <a:rPr lang="de-DE"/>
              <a:t>Titelmasterformat durch Klicken bearbeiten</a:t>
            </a:r>
            <a:endParaRPr lang="de-CH"/>
          </a:p>
        </p:txBody>
      </p:sp>
      <p:sp>
        <p:nvSpPr>
          <p:cNvPr id="3" name="Vertikaler Textplatzhalter 2"/>
          <p:cNvSpPr>
            <a:spLocks noGrp="1"/>
          </p:cNvSpPr>
          <p:nvPr>
            <p:ph type="body" orient="vert" idx="1"/>
          </p:nvPr>
        </p:nvSpPr>
        <p:spPr>
          <a:xfrm>
            <a:off x="568325" y="1366838"/>
            <a:ext cx="6108700" cy="48815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876E87F-3670-4515-AA76-760DD37759FE}" type="slidenum">
              <a:rPr lang="de-CH"/>
              <a:pPr>
                <a:defRPr/>
              </a:pPr>
              <a:t>‹Nr.›</a:t>
            </a:fld>
            <a:endParaRPr lang="de-CH"/>
          </a:p>
        </p:txBody>
      </p:sp>
    </p:spTree>
    <p:extLst>
      <p:ext uri="{BB962C8B-B14F-4D97-AF65-F5344CB8AC3E}">
        <p14:creationId xmlns:p14="http://schemas.microsoft.com/office/powerpoint/2010/main" val="3325151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1031"/>
          <p:cNvSpPr>
            <a:spLocks noChangeArrowheads="1"/>
          </p:cNvSpPr>
          <p:nvPr userDrawn="1"/>
        </p:nvSpPr>
        <p:spPr bwMode="auto">
          <a:xfrm>
            <a:off x="3794125" y="2338388"/>
            <a:ext cx="1600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a:p>
        </p:txBody>
      </p:sp>
      <p:pic>
        <p:nvPicPr>
          <p:cNvPr id="4" name="Picture 1034"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3429000"/>
            <a:ext cx="863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35"/>
          <p:cNvSpPr>
            <a:spLocks noChangeArrowheads="1"/>
          </p:cNvSpPr>
          <p:nvPr userDrawn="1"/>
        </p:nvSpPr>
        <p:spPr bwMode="auto">
          <a:xfrm>
            <a:off x="593725" y="582613"/>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600"/>
              </a:lnSpc>
            </a:pPr>
            <a:r>
              <a:rPr lang="de-CH" altLang="de-DE" sz="1400">
                <a:solidFill>
                  <a:schemeClr val="tx1"/>
                </a:solidFill>
              </a:rPr>
              <a:t>Amt für Volksschule</a:t>
            </a:r>
          </a:p>
        </p:txBody>
      </p:sp>
      <p:pic>
        <p:nvPicPr>
          <p:cNvPr id="6" name="Picture 1037" descr="logo_verw_t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425" y="620713"/>
            <a:ext cx="2519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8"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1026"/>
          <p:cNvSpPr>
            <a:spLocks noGrp="1" noChangeArrowheads="1"/>
          </p:cNvSpPr>
          <p:nvPr>
            <p:ph type="ctrTitle"/>
          </p:nvPr>
        </p:nvSpPr>
        <p:spPr>
          <a:xfrm>
            <a:off x="593725" y="4114800"/>
            <a:ext cx="7848600" cy="1371600"/>
          </a:xfrm>
        </p:spPr>
        <p:txBody>
          <a:bodyPr/>
          <a:lstStyle>
            <a:lvl1pPr>
              <a:lnSpc>
                <a:spcPts val="5000"/>
              </a:lnSpc>
              <a:defRPr sz="4400">
                <a:solidFill>
                  <a:schemeClr val="tx1"/>
                </a:solidFill>
              </a:defRPr>
            </a:lvl1pPr>
          </a:lstStyle>
          <a:p>
            <a:pPr lvl="0"/>
            <a:r>
              <a:rPr lang="de-CH" noProof="0"/>
              <a:t>Klicken Sie, um das Titelformat zu bearbeiten</a:t>
            </a:r>
          </a:p>
        </p:txBody>
      </p:sp>
      <p:sp>
        <p:nvSpPr>
          <p:cNvPr id="8" name="Rectangle 1028"/>
          <p:cNvSpPr>
            <a:spLocks noGrp="1" noChangeArrowheads="1"/>
          </p:cNvSpPr>
          <p:nvPr>
            <p:ph type="dt" sz="half" idx="10"/>
          </p:nvPr>
        </p:nvSpPr>
        <p:spPr>
          <a:xfrm>
            <a:off x="609600" y="6248400"/>
            <a:ext cx="1981200" cy="457200"/>
          </a:xfrm>
        </p:spPr>
        <p:txBody>
          <a:bodyPr/>
          <a:lstStyle>
            <a:lvl1pPr>
              <a:defRPr smtClean="0"/>
            </a:lvl1pPr>
          </a:lstStyle>
          <a:p>
            <a:pPr>
              <a:defRPr/>
            </a:pPr>
            <a:r>
              <a:rPr lang="de-DE" smtClean="0"/>
              <a:t>29.06.2021</a:t>
            </a:r>
            <a:endParaRPr lang="de-CH"/>
          </a:p>
        </p:txBody>
      </p:sp>
      <p:sp>
        <p:nvSpPr>
          <p:cNvPr id="9" name="Rectangle 1029"/>
          <p:cNvSpPr>
            <a:spLocks noGrp="1" noChangeArrowheads="1"/>
          </p:cNvSpPr>
          <p:nvPr>
            <p:ph type="ftr" sz="quarter" idx="11"/>
          </p:nvPr>
        </p:nvSpPr>
        <p:spPr>
          <a:xfrm>
            <a:off x="3124200" y="6248400"/>
            <a:ext cx="2895600" cy="457200"/>
          </a:xfrm>
        </p:spPr>
        <p:txBody>
          <a:bodyPr/>
          <a:lstStyle>
            <a:lvl1pPr>
              <a:defRPr smtClean="0"/>
            </a:lvl1pPr>
          </a:lstStyle>
          <a:p>
            <a:pPr>
              <a:defRPr/>
            </a:pPr>
            <a:r>
              <a:rPr lang="de-CH" smtClean="0"/>
              <a:t>Beurteilung ab Schuljahr 2021/22, Lehrpersonen </a:t>
            </a:r>
            <a:endParaRPr lang="de-CH"/>
          </a:p>
        </p:txBody>
      </p:sp>
      <p:sp>
        <p:nvSpPr>
          <p:cNvPr id="10" name="Rectangle 1030"/>
          <p:cNvSpPr>
            <a:spLocks noGrp="1" noChangeArrowheads="1"/>
          </p:cNvSpPr>
          <p:nvPr>
            <p:ph type="sldNum" sz="quarter" idx="12"/>
          </p:nvPr>
        </p:nvSpPr>
        <p:spPr>
          <a:xfrm>
            <a:off x="6553200" y="6248400"/>
            <a:ext cx="1905000" cy="457200"/>
          </a:xfrm>
        </p:spPr>
        <p:txBody>
          <a:bodyPr/>
          <a:lstStyle>
            <a:lvl1pPr>
              <a:defRPr smtClean="0"/>
            </a:lvl1pPr>
          </a:lstStyle>
          <a:p>
            <a:pPr>
              <a:defRPr/>
            </a:pPr>
            <a:fld id="{D96C946B-A064-401D-A998-C68FD02C60B0}" type="slidenum">
              <a:rPr lang="de-CH"/>
              <a:pPr>
                <a:defRPr/>
              </a:pPr>
              <a:t>‹Nr.›</a:t>
            </a:fld>
            <a:endParaRPr lang="de-CH"/>
          </a:p>
        </p:txBody>
      </p:sp>
    </p:spTree>
    <p:extLst>
      <p:ext uri="{BB962C8B-B14F-4D97-AF65-F5344CB8AC3E}">
        <p14:creationId xmlns:p14="http://schemas.microsoft.com/office/powerpoint/2010/main" val="308833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3C7F188E-57C0-4FE0-B0BA-925EA3B0EACD}" type="slidenum">
              <a:rPr lang="de-CH"/>
              <a:pPr>
                <a:defRPr/>
              </a:pPr>
              <a:t>‹Nr.›</a:t>
            </a:fld>
            <a:endParaRPr lang="de-CH"/>
          </a:p>
        </p:txBody>
      </p:sp>
    </p:spTree>
    <p:extLst>
      <p:ext uri="{BB962C8B-B14F-4D97-AF65-F5344CB8AC3E}">
        <p14:creationId xmlns:p14="http://schemas.microsoft.com/office/powerpoint/2010/main" val="67839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2955406-1486-43D9-8ACA-FB8B951567F5}" type="slidenum">
              <a:rPr lang="de-CH"/>
              <a:pPr>
                <a:defRPr/>
              </a:pPr>
              <a:t>‹Nr.›</a:t>
            </a:fld>
            <a:endParaRPr lang="de-CH"/>
          </a:p>
        </p:txBody>
      </p:sp>
    </p:spTree>
    <p:extLst>
      <p:ext uri="{BB962C8B-B14F-4D97-AF65-F5344CB8AC3E}">
        <p14:creationId xmlns:p14="http://schemas.microsoft.com/office/powerpoint/2010/main" val="2787665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568325" y="2270125"/>
            <a:ext cx="4097338"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818063" y="2270125"/>
            <a:ext cx="4097337"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EB3AAFFF-6626-4CB7-B6F2-8E4F13535BFB}" type="slidenum">
              <a:rPr lang="de-CH"/>
              <a:pPr>
                <a:defRPr/>
              </a:pPr>
              <a:t>‹Nr.›</a:t>
            </a:fld>
            <a:endParaRPr lang="de-CH"/>
          </a:p>
        </p:txBody>
      </p:sp>
    </p:spTree>
    <p:extLst>
      <p:ext uri="{BB962C8B-B14F-4D97-AF65-F5344CB8AC3E}">
        <p14:creationId xmlns:p14="http://schemas.microsoft.com/office/powerpoint/2010/main" val="1176769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8"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8C624F7B-8ACB-4ECF-ADB1-D682C6A2A6F3}" type="slidenum">
              <a:rPr lang="de-CH"/>
              <a:pPr>
                <a:defRPr/>
              </a:pPr>
              <a:t>‹Nr.›</a:t>
            </a:fld>
            <a:endParaRPr lang="de-CH"/>
          </a:p>
        </p:txBody>
      </p:sp>
    </p:spTree>
    <p:extLst>
      <p:ext uri="{BB962C8B-B14F-4D97-AF65-F5344CB8AC3E}">
        <p14:creationId xmlns:p14="http://schemas.microsoft.com/office/powerpoint/2010/main" val="1028063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4"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2C0C2A4C-E5E2-4BDF-B25C-34D8951DC374}" type="slidenum">
              <a:rPr lang="de-CH"/>
              <a:pPr>
                <a:defRPr/>
              </a:pPr>
              <a:t>‹Nr.›</a:t>
            </a:fld>
            <a:endParaRPr lang="de-CH"/>
          </a:p>
        </p:txBody>
      </p:sp>
    </p:spTree>
    <p:extLst>
      <p:ext uri="{BB962C8B-B14F-4D97-AF65-F5344CB8AC3E}">
        <p14:creationId xmlns:p14="http://schemas.microsoft.com/office/powerpoint/2010/main" val="4194390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3"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1F3E3A7C-E688-40E1-B8CD-848411C61A9A}" type="slidenum">
              <a:rPr lang="de-CH"/>
              <a:pPr>
                <a:defRPr/>
              </a:pPr>
              <a:t>‹Nr.›</a:t>
            </a:fld>
            <a:endParaRPr lang="de-CH"/>
          </a:p>
        </p:txBody>
      </p:sp>
    </p:spTree>
    <p:extLst>
      <p:ext uri="{BB962C8B-B14F-4D97-AF65-F5344CB8AC3E}">
        <p14:creationId xmlns:p14="http://schemas.microsoft.com/office/powerpoint/2010/main" val="2226413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6AA3AE1-8CCA-4357-B6B1-037C5525F523}" type="slidenum">
              <a:rPr lang="de-CH"/>
              <a:pPr>
                <a:defRPr/>
              </a:pPr>
              <a:t>‹Nr.›</a:t>
            </a:fld>
            <a:endParaRPr lang="de-CH"/>
          </a:p>
        </p:txBody>
      </p:sp>
    </p:spTree>
    <p:extLst>
      <p:ext uri="{BB962C8B-B14F-4D97-AF65-F5344CB8AC3E}">
        <p14:creationId xmlns:p14="http://schemas.microsoft.com/office/powerpoint/2010/main" val="376317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3C7F188E-57C0-4FE0-B0BA-925EA3B0EACD}" type="slidenum">
              <a:rPr lang="de-CH"/>
              <a:pPr>
                <a:defRPr/>
              </a:pPr>
              <a:t>‹Nr.›</a:t>
            </a:fld>
            <a:endParaRPr lang="de-CH"/>
          </a:p>
        </p:txBody>
      </p:sp>
    </p:spTree>
    <p:extLst>
      <p:ext uri="{BB962C8B-B14F-4D97-AF65-F5344CB8AC3E}">
        <p14:creationId xmlns:p14="http://schemas.microsoft.com/office/powerpoint/2010/main" val="197331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7746B39A-EA0D-43A3-BC2A-E5215FC3F19C}" type="slidenum">
              <a:rPr lang="de-CH"/>
              <a:pPr>
                <a:defRPr/>
              </a:pPr>
              <a:t>‹Nr.›</a:t>
            </a:fld>
            <a:endParaRPr lang="de-CH"/>
          </a:p>
        </p:txBody>
      </p:sp>
    </p:spTree>
    <p:extLst>
      <p:ext uri="{BB962C8B-B14F-4D97-AF65-F5344CB8AC3E}">
        <p14:creationId xmlns:p14="http://schemas.microsoft.com/office/powerpoint/2010/main" val="2657450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E86E15B-9F45-4802-8CDB-8ED90B7CE363}" type="slidenum">
              <a:rPr lang="de-CH"/>
              <a:pPr>
                <a:defRPr/>
              </a:pPr>
              <a:t>‹Nr.›</a:t>
            </a:fld>
            <a:endParaRPr lang="de-CH"/>
          </a:p>
        </p:txBody>
      </p:sp>
    </p:spTree>
    <p:extLst>
      <p:ext uri="{BB962C8B-B14F-4D97-AF65-F5344CB8AC3E}">
        <p14:creationId xmlns:p14="http://schemas.microsoft.com/office/powerpoint/2010/main" val="1160577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29425" y="1366838"/>
            <a:ext cx="2085975" cy="4881562"/>
          </a:xfrm>
        </p:spPr>
        <p:txBody>
          <a:bodyPr vert="eaVert"/>
          <a:lstStyle>
            <a:lvl1pPr>
              <a:defRPr>
                <a:solidFill>
                  <a:schemeClr val="tx1"/>
                </a:solidFill>
              </a:defRPr>
            </a:lvl1pPr>
          </a:lstStyle>
          <a:p>
            <a:r>
              <a:rPr lang="de-DE"/>
              <a:t>Titelmasterformat durch Klicken bearbeiten</a:t>
            </a:r>
            <a:endParaRPr lang="de-CH"/>
          </a:p>
        </p:txBody>
      </p:sp>
      <p:sp>
        <p:nvSpPr>
          <p:cNvPr id="3" name="Vertikaler Textplatzhalter 2"/>
          <p:cNvSpPr>
            <a:spLocks noGrp="1"/>
          </p:cNvSpPr>
          <p:nvPr>
            <p:ph type="body" orient="vert" idx="1"/>
          </p:nvPr>
        </p:nvSpPr>
        <p:spPr>
          <a:xfrm>
            <a:off x="568325" y="1366838"/>
            <a:ext cx="6108700" cy="48815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876E87F-3670-4515-AA76-760DD37759FE}" type="slidenum">
              <a:rPr lang="de-CH"/>
              <a:pPr>
                <a:defRPr/>
              </a:pPr>
              <a:t>‹Nr.›</a:t>
            </a:fld>
            <a:endParaRPr lang="de-CH"/>
          </a:p>
        </p:txBody>
      </p:sp>
    </p:spTree>
    <p:extLst>
      <p:ext uri="{BB962C8B-B14F-4D97-AF65-F5344CB8AC3E}">
        <p14:creationId xmlns:p14="http://schemas.microsoft.com/office/powerpoint/2010/main" val="2837086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Vertikaler Titel und Text">
    <p:spTree>
      <p:nvGrpSpPr>
        <p:cNvPr id="1" name=""/>
        <p:cNvGrpSpPr/>
        <p:nvPr/>
      </p:nvGrpSpPr>
      <p:grpSpPr>
        <a:xfrm>
          <a:off x="0" y="0"/>
          <a:ext cx="0" cy="0"/>
          <a:chOff x="0" y="0"/>
          <a:chExt cx="0" cy="0"/>
        </a:xfrm>
      </p:grpSpPr>
      <p:sp>
        <p:nvSpPr>
          <p:cNvPr id="2" name="Textplatzhalter 18">
            <a:extLst>
              <a:ext uri="{FF2B5EF4-FFF2-40B4-BE49-F238E27FC236}">
                <a16:creationId xmlns:a16="http://schemas.microsoft.com/office/drawing/2014/main" id="{229FEB53-9AA9-3841-BA5B-8DF4B41B3704}"/>
              </a:ext>
            </a:extLst>
          </p:cNvPr>
          <p:cNvSpPr>
            <a:spLocks noGrp="1"/>
          </p:cNvSpPr>
          <p:nvPr>
            <p:ph type="body" sz="quarter" idx="15" hasCustomPrompt="1"/>
          </p:nvPr>
        </p:nvSpPr>
        <p:spPr>
          <a:xfrm>
            <a:off x="353918" y="244944"/>
            <a:ext cx="8297479" cy="350941"/>
          </a:xfrm>
          <a:prstGeom prst="rect">
            <a:avLst/>
          </a:prstGeom>
        </p:spPr>
        <p:txBody>
          <a:bodyPr>
            <a:noAutofit/>
          </a:bodyPr>
          <a:lstStyle>
            <a:lvl1pPr marL="0" indent="0">
              <a:lnSpc>
                <a:spcPts val="1905"/>
              </a:lnSpc>
              <a:spcBef>
                <a:spcPts val="0"/>
              </a:spcBef>
              <a:buNone/>
              <a:defRPr sz="1800"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einzeilig</a:t>
            </a:r>
          </a:p>
        </p:txBody>
      </p:sp>
      <p:sp>
        <p:nvSpPr>
          <p:cNvPr id="3" name="Slide Number Placeholder 5">
            <a:extLst>
              <a:ext uri="{FF2B5EF4-FFF2-40B4-BE49-F238E27FC236}">
                <a16:creationId xmlns:a16="http://schemas.microsoft.com/office/drawing/2014/main" id="{0CB65601-91B9-274E-BF0E-4B4B7690B5F4}"/>
              </a:ext>
            </a:extLst>
          </p:cNvPr>
          <p:cNvSpPr>
            <a:spLocks noGrp="1"/>
          </p:cNvSpPr>
          <p:nvPr>
            <p:ph type="sldNum" sz="quarter" idx="4"/>
          </p:nvPr>
        </p:nvSpPr>
        <p:spPr>
          <a:xfrm>
            <a:off x="445320" y="6422282"/>
            <a:ext cx="760304" cy="195950"/>
          </a:xfrm>
          <a:prstGeom prst="rect">
            <a:avLst/>
          </a:prstGeom>
        </p:spPr>
        <p:txBody>
          <a:bodyPr vert="horz" lIns="36000" tIns="45720" rIns="36000" bIns="45720" rtlCol="0" anchor="ctr"/>
          <a:lstStyle>
            <a:lvl1pPr algn="l">
              <a:defRPr sz="612">
                <a:solidFill>
                  <a:schemeClr val="tx1"/>
                </a:solidFill>
                <a:latin typeface="Arial" panose="020B0604020202020204" pitchFamily="34" charset="0"/>
                <a:cs typeface="Arial" panose="020B0604020202020204" pitchFamily="34" charset="0"/>
              </a:defRPr>
            </a:lvl1pPr>
          </a:lstStyle>
          <a:p>
            <a:r>
              <a:rPr lang="de-CH" dirty="0">
                <a:solidFill>
                  <a:prstClr val="black"/>
                </a:solidFill>
              </a:rPr>
              <a:t> Seite </a:t>
            </a:r>
            <a:fld id="{9DB74905-0D87-4A5B-AFC4-06030E9E71B6}" type="slidenum">
              <a:rPr lang="de-CH" smtClean="0">
                <a:solidFill>
                  <a:prstClr val="black"/>
                </a:solidFill>
              </a:rPr>
              <a:pPr/>
              <a:t>‹Nr.›</a:t>
            </a:fld>
            <a:endParaRPr lang="de-CH" dirty="0">
              <a:solidFill>
                <a:prstClr val="black"/>
              </a:solidFill>
            </a:endParaRPr>
          </a:p>
        </p:txBody>
      </p:sp>
    </p:spTree>
    <p:extLst>
      <p:ext uri="{BB962C8B-B14F-4D97-AF65-F5344CB8AC3E}">
        <p14:creationId xmlns:p14="http://schemas.microsoft.com/office/powerpoint/2010/main" val="1051793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I_Zeitplan">
    <p:spTree>
      <p:nvGrpSpPr>
        <p:cNvPr id="1" name=""/>
        <p:cNvGrpSpPr/>
        <p:nvPr/>
      </p:nvGrpSpPr>
      <p:grpSpPr>
        <a:xfrm>
          <a:off x="0" y="0"/>
          <a:ext cx="0" cy="0"/>
          <a:chOff x="0" y="0"/>
          <a:chExt cx="0" cy="0"/>
        </a:xfrm>
      </p:grpSpPr>
      <p:sp>
        <p:nvSpPr>
          <p:cNvPr id="3" name="Textplatzhalter 2"/>
          <p:cNvSpPr>
            <a:spLocks noGrp="1"/>
          </p:cNvSpPr>
          <p:nvPr>
            <p:ph type="body" sz="quarter" idx="20" hasCustomPrompt="1"/>
          </p:nvPr>
        </p:nvSpPr>
        <p:spPr>
          <a:xfrm>
            <a:off x="354069" y="685834"/>
            <a:ext cx="8297479" cy="326585"/>
          </a:xfrm>
          <a:prstGeom prst="rect">
            <a:avLst/>
          </a:prstGeom>
        </p:spPr>
        <p:txBody>
          <a:bodyPr>
            <a:normAutofit/>
          </a:bodyPr>
          <a:lstStyle>
            <a:lvl1pPr marL="0" indent="0">
              <a:buNone/>
              <a:defRPr sz="1089" b="1" baseline="0">
                <a:latin typeface="Arial" panose="020B0604020202020204" pitchFamily="34" charset="0"/>
                <a:cs typeface="Arial" panose="020B0604020202020204" pitchFamily="34" charset="0"/>
              </a:defRPr>
            </a:lvl1pPr>
          </a:lstStyle>
          <a:p>
            <a:pPr lvl="0"/>
            <a:r>
              <a:rPr lang="de-CH" dirty="0"/>
              <a:t>mit einem Untertitel  </a:t>
            </a:r>
          </a:p>
        </p:txBody>
      </p:sp>
      <p:sp>
        <p:nvSpPr>
          <p:cNvPr id="13" name="Textplatzhalter 18"/>
          <p:cNvSpPr>
            <a:spLocks noGrp="1"/>
          </p:cNvSpPr>
          <p:nvPr>
            <p:ph type="body" sz="quarter" idx="15" hasCustomPrompt="1"/>
          </p:nvPr>
        </p:nvSpPr>
        <p:spPr>
          <a:xfrm>
            <a:off x="353918" y="244944"/>
            <a:ext cx="8297479" cy="350941"/>
          </a:xfrm>
          <a:prstGeom prst="rect">
            <a:avLst/>
          </a:prstGeom>
        </p:spPr>
        <p:txBody>
          <a:bodyPr>
            <a:noAutofit/>
          </a:bodyPr>
          <a:lstStyle>
            <a:lvl1pPr marL="0" indent="0">
              <a:lnSpc>
                <a:spcPts val="1905"/>
              </a:lnSpc>
              <a:spcBef>
                <a:spcPts val="0"/>
              </a:spcBef>
              <a:buNone/>
              <a:defRPr sz="1633"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einzeilig </a:t>
            </a:r>
            <a:br>
              <a:rPr lang="de-DE" dirty="0"/>
            </a:br>
            <a:endParaRPr lang="de-DE" dirty="0"/>
          </a:p>
        </p:txBody>
      </p:sp>
    </p:spTree>
    <p:extLst>
      <p:ext uri="{BB962C8B-B14F-4D97-AF65-F5344CB8AC3E}">
        <p14:creationId xmlns:p14="http://schemas.microsoft.com/office/powerpoint/2010/main" val="2006503443"/>
      </p:ext>
    </p:extLst>
  </p:cSld>
  <p:clrMapOvr>
    <a:masterClrMapping/>
  </p:clrMapOvr>
  <p:extLst>
    <p:ext uri="{DCECCB84-F9BA-43D5-87BE-67443E8EF086}">
      <p15:sldGuideLst xmlns:p15="http://schemas.microsoft.com/office/powerpoint/2012/main">
        <p15:guide id="1">
          <p15:clr>
            <a:srgbClr val="FBAE40"/>
          </p15:clr>
        </p15:guide>
        <p15:guide id="2" orient="horz" pos="4800">
          <p15:clr>
            <a:srgbClr val="FBAE40"/>
          </p15:clr>
        </p15:guide>
        <p15:guide id="3" pos="5599">
          <p15:clr>
            <a:srgbClr val="FBAE40"/>
          </p15:clr>
        </p15:guide>
        <p15:guide id="4" orient="horz" pos="925">
          <p15:clr>
            <a:srgbClr val="FBAE40"/>
          </p15:clr>
        </p15:guide>
        <p15:guide id="5" pos="2954">
          <p15:clr>
            <a:srgbClr val="FBAE40"/>
          </p15:clr>
        </p15:guide>
        <p15:guide id="6" pos="1803">
          <p15:clr>
            <a:srgbClr val="FBAE40"/>
          </p15:clr>
        </p15:guide>
        <p15:guide id="7" orient="horz" pos="4949">
          <p15:clr>
            <a:srgbClr val="FBAE40"/>
          </p15:clr>
        </p15:guide>
        <p15:guide id="8" orient="horz" pos="5025">
          <p15:clr>
            <a:srgbClr val="FBAE40"/>
          </p15:clr>
        </p15:guide>
        <p15:guide id="9" orient="horz" pos="5249">
          <p15:clr>
            <a:srgbClr val="FBAE40"/>
          </p15:clr>
        </p15:guide>
        <p15:guide id="10" orient="horz" pos="5099">
          <p15:clr>
            <a:srgbClr val="FBAE40"/>
          </p15:clr>
        </p15:guide>
        <p15:guide id="11" orient="horz" pos="884">
          <p15:clr>
            <a:srgbClr val="FBAE40"/>
          </p15:clr>
        </p15:guide>
        <p15:guide id="12" orient="horz" pos="77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I_Zeitplan">
    <p:spTree>
      <p:nvGrpSpPr>
        <p:cNvPr id="1" name=""/>
        <p:cNvGrpSpPr/>
        <p:nvPr/>
      </p:nvGrpSpPr>
      <p:grpSpPr>
        <a:xfrm>
          <a:off x="0" y="0"/>
          <a:ext cx="0" cy="0"/>
          <a:chOff x="0" y="0"/>
          <a:chExt cx="0" cy="0"/>
        </a:xfrm>
      </p:grpSpPr>
      <p:sp>
        <p:nvSpPr>
          <p:cNvPr id="3" name="Textplatzhalter 2"/>
          <p:cNvSpPr>
            <a:spLocks noGrp="1"/>
          </p:cNvSpPr>
          <p:nvPr>
            <p:ph type="body" sz="quarter" idx="20" hasCustomPrompt="1"/>
          </p:nvPr>
        </p:nvSpPr>
        <p:spPr>
          <a:xfrm>
            <a:off x="354069" y="685834"/>
            <a:ext cx="8297479" cy="326585"/>
          </a:xfrm>
          <a:prstGeom prst="rect">
            <a:avLst/>
          </a:prstGeom>
        </p:spPr>
        <p:txBody>
          <a:bodyPr>
            <a:normAutofit/>
          </a:bodyPr>
          <a:lstStyle>
            <a:lvl1pPr marL="0" indent="0">
              <a:buNone/>
              <a:defRPr sz="1089" b="1" baseline="0">
                <a:latin typeface="Arial" panose="020B0604020202020204" pitchFamily="34" charset="0"/>
                <a:cs typeface="Arial" panose="020B0604020202020204" pitchFamily="34" charset="0"/>
              </a:defRPr>
            </a:lvl1pPr>
          </a:lstStyle>
          <a:p>
            <a:pPr lvl="0"/>
            <a:r>
              <a:rPr lang="de-CH" dirty="0"/>
              <a:t>mit einem Untertitel  </a:t>
            </a:r>
          </a:p>
        </p:txBody>
      </p:sp>
      <p:sp>
        <p:nvSpPr>
          <p:cNvPr id="13" name="Textplatzhalter 18"/>
          <p:cNvSpPr>
            <a:spLocks noGrp="1"/>
          </p:cNvSpPr>
          <p:nvPr>
            <p:ph type="body" sz="quarter" idx="15" hasCustomPrompt="1"/>
          </p:nvPr>
        </p:nvSpPr>
        <p:spPr>
          <a:xfrm>
            <a:off x="353918" y="244944"/>
            <a:ext cx="8297479" cy="350941"/>
          </a:xfrm>
          <a:prstGeom prst="rect">
            <a:avLst/>
          </a:prstGeom>
        </p:spPr>
        <p:txBody>
          <a:bodyPr>
            <a:noAutofit/>
          </a:bodyPr>
          <a:lstStyle>
            <a:lvl1pPr marL="0" indent="0">
              <a:lnSpc>
                <a:spcPts val="1905"/>
              </a:lnSpc>
              <a:spcBef>
                <a:spcPts val="0"/>
              </a:spcBef>
              <a:buNone/>
              <a:defRPr sz="1633"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einzeilig </a:t>
            </a:r>
            <a:br>
              <a:rPr lang="de-DE" dirty="0"/>
            </a:br>
            <a:endParaRPr lang="de-DE" dirty="0"/>
          </a:p>
        </p:txBody>
      </p:sp>
    </p:spTree>
    <p:extLst>
      <p:ext uri="{BB962C8B-B14F-4D97-AF65-F5344CB8AC3E}">
        <p14:creationId xmlns:p14="http://schemas.microsoft.com/office/powerpoint/2010/main" val="2834799256"/>
      </p:ext>
    </p:extLst>
  </p:cSld>
  <p:clrMapOvr>
    <a:masterClrMapping/>
  </p:clrMapOvr>
  <p:extLst>
    <p:ext uri="{DCECCB84-F9BA-43D5-87BE-67443E8EF086}">
      <p15:sldGuideLst xmlns:p15="http://schemas.microsoft.com/office/powerpoint/2012/main">
        <p15:guide id="1">
          <p15:clr>
            <a:srgbClr val="FBAE40"/>
          </p15:clr>
        </p15:guide>
        <p15:guide id="2" orient="horz" pos="4800">
          <p15:clr>
            <a:srgbClr val="FBAE40"/>
          </p15:clr>
        </p15:guide>
        <p15:guide id="3" pos="5599">
          <p15:clr>
            <a:srgbClr val="FBAE40"/>
          </p15:clr>
        </p15:guide>
        <p15:guide id="4" orient="horz" pos="925">
          <p15:clr>
            <a:srgbClr val="FBAE40"/>
          </p15:clr>
        </p15:guide>
        <p15:guide id="5" pos="2954">
          <p15:clr>
            <a:srgbClr val="FBAE40"/>
          </p15:clr>
        </p15:guide>
        <p15:guide id="6" pos="1803">
          <p15:clr>
            <a:srgbClr val="FBAE40"/>
          </p15:clr>
        </p15:guide>
        <p15:guide id="7" orient="horz" pos="4949">
          <p15:clr>
            <a:srgbClr val="FBAE40"/>
          </p15:clr>
        </p15:guide>
        <p15:guide id="8" orient="horz" pos="5025">
          <p15:clr>
            <a:srgbClr val="FBAE40"/>
          </p15:clr>
        </p15:guide>
        <p15:guide id="9" orient="horz" pos="5249">
          <p15:clr>
            <a:srgbClr val="FBAE40"/>
          </p15:clr>
        </p15:guide>
        <p15:guide id="10" orient="horz" pos="5099">
          <p15:clr>
            <a:srgbClr val="FBAE40"/>
          </p15:clr>
        </p15:guide>
        <p15:guide id="11" orient="horz" pos="884">
          <p15:clr>
            <a:srgbClr val="FBAE40"/>
          </p15:clr>
        </p15:guide>
        <p15:guide id="12" orient="horz" pos="77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I_Zeitplan">
    <p:spTree>
      <p:nvGrpSpPr>
        <p:cNvPr id="1" name=""/>
        <p:cNvGrpSpPr/>
        <p:nvPr/>
      </p:nvGrpSpPr>
      <p:grpSpPr>
        <a:xfrm>
          <a:off x="0" y="0"/>
          <a:ext cx="0" cy="0"/>
          <a:chOff x="0" y="0"/>
          <a:chExt cx="0" cy="0"/>
        </a:xfrm>
      </p:grpSpPr>
      <p:sp>
        <p:nvSpPr>
          <p:cNvPr id="3" name="Textplatzhalter 2"/>
          <p:cNvSpPr>
            <a:spLocks noGrp="1"/>
          </p:cNvSpPr>
          <p:nvPr>
            <p:ph type="body" sz="quarter" idx="20" hasCustomPrompt="1"/>
          </p:nvPr>
        </p:nvSpPr>
        <p:spPr>
          <a:xfrm>
            <a:off x="354069" y="685834"/>
            <a:ext cx="8297479" cy="326585"/>
          </a:xfrm>
          <a:prstGeom prst="rect">
            <a:avLst/>
          </a:prstGeom>
        </p:spPr>
        <p:txBody>
          <a:bodyPr>
            <a:normAutofit/>
          </a:bodyPr>
          <a:lstStyle>
            <a:lvl1pPr marL="0" indent="0">
              <a:buNone/>
              <a:defRPr sz="1089" b="1" baseline="0">
                <a:latin typeface="Arial" panose="020B0604020202020204" pitchFamily="34" charset="0"/>
                <a:cs typeface="Arial" panose="020B0604020202020204" pitchFamily="34" charset="0"/>
              </a:defRPr>
            </a:lvl1pPr>
          </a:lstStyle>
          <a:p>
            <a:pPr lvl="0"/>
            <a:r>
              <a:rPr lang="de-CH" dirty="0"/>
              <a:t>mit einem Untertitel  </a:t>
            </a:r>
          </a:p>
        </p:txBody>
      </p:sp>
      <p:sp>
        <p:nvSpPr>
          <p:cNvPr id="13" name="Textplatzhalter 18"/>
          <p:cNvSpPr>
            <a:spLocks noGrp="1"/>
          </p:cNvSpPr>
          <p:nvPr>
            <p:ph type="body" sz="quarter" idx="15" hasCustomPrompt="1"/>
          </p:nvPr>
        </p:nvSpPr>
        <p:spPr>
          <a:xfrm>
            <a:off x="353918" y="244944"/>
            <a:ext cx="8297479" cy="350941"/>
          </a:xfrm>
          <a:prstGeom prst="rect">
            <a:avLst/>
          </a:prstGeom>
        </p:spPr>
        <p:txBody>
          <a:bodyPr>
            <a:noAutofit/>
          </a:bodyPr>
          <a:lstStyle>
            <a:lvl1pPr marL="0" indent="0">
              <a:lnSpc>
                <a:spcPts val="1905"/>
              </a:lnSpc>
              <a:spcBef>
                <a:spcPts val="0"/>
              </a:spcBef>
              <a:buNone/>
              <a:defRPr sz="1633"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einzeilig </a:t>
            </a:r>
            <a:br>
              <a:rPr lang="de-DE" dirty="0"/>
            </a:br>
            <a:endParaRPr lang="de-DE" dirty="0"/>
          </a:p>
        </p:txBody>
      </p:sp>
    </p:spTree>
    <p:extLst>
      <p:ext uri="{BB962C8B-B14F-4D97-AF65-F5344CB8AC3E}">
        <p14:creationId xmlns:p14="http://schemas.microsoft.com/office/powerpoint/2010/main" val="1575074848"/>
      </p:ext>
    </p:extLst>
  </p:cSld>
  <p:clrMapOvr>
    <a:masterClrMapping/>
  </p:clrMapOvr>
  <p:extLst>
    <p:ext uri="{DCECCB84-F9BA-43D5-87BE-67443E8EF086}">
      <p15:sldGuideLst xmlns:p15="http://schemas.microsoft.com/office/powerpoint/2012/main">
        <p15:guide id="1">
          <p15:clr>
            <a:srgbClr val="FBAE40"/>
          </p15:clr>
        </p15:guide>
        <p15:guide id="2" orient="horz" pos="4800">
          <p15:clr>
            <a:srgbClr val="FBAE40"/>
          </p15:clr>
        </p15:guide>
        <p15:guide id="3" pos="5599">
          <p15:clr>
            <a:srgbClr val="FBAE40"/>
          </p15:clr>
        </p15:guide>
        <p15:guide id="4" orient="horz" pos="925">
          <p15:clr>
            <a:srgbClr val="FBAE40"/>
          </p15:clr>
        </p15:guide>
        <p15:guide id="5" pos="2954">
          <p15:clr>
            <a:srgbClr val="FBAE40"/>
          </p15:clr>
        </p15:guide>
        <p15:guide id="6" pos="1803">
          <p15:clr>
            <a:srgbClr val="FBAE40"/>
          </p15:clr>
        </p15:guide>
        <p15:guide id="7" orient="horz" pos="4949">
          <p15:clr>
            <a:srgbClr val="FBAE40"/>
          </p15:clr>
        </p15:guide>
        <p15:guide id="8" orient="horz" pos="5025">
          <p15:clr>
            <a:srgbClr val="FBAE40"/>
          </p15:clr>
        </p15:guide>
        <p15:guide id="9" orient="horz" pos="5249">
          <p15:clr>
            <a:srgbClr val="FBAE40"/>
          </p15:clr>
        </p15:guide>
        <p15:guide id="10" orient="horz" pos="5099">
          <p15:clr>
            <a:srgbClr val="FBAE40"/>
          </p15:clr>
        </p15:guide>
        <p15:guide id="11" orient="horz" pos="884">
          <p15:clr>
            <a:srgbClr val="FBAE40"/>
          </p15:clr>
        </p15:guide>
        <p15:guide id="12" orient="horz" pos="77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I_Zeitplan">
    <p:spTree>
      <p:nvGrpSpPr>
        <p:cNvPr id="1" name=""/>
        <p:cNvGrpSpPr/>
        <p:nvPr/>
      </p:nvGrpSpPr>
      <p:grpSpPr>
        <a:xfrm>
          <a:off x="0" y="0"/>
          <a:ext cx="0" cy="0"/>
          <a:chOff x="0" y="0"/>
          <a:chExt cx="0" cy="0"/>
        </a:xfrm>
      </p:grpSpPr>
      <p:sp>
        <p:nvSpPr>
          <p:cNvPr id="3" name="Textplatzhalter 2"/>
          <p:cNvSpPr>
            <a:spLocks noGrp="1"/>
          </p:cNvSpPr>
          <p:nvPr>
            <p:ph type="body" sz="quarter" idx="20" hasCustomPrompt="1"/>
          </p:nvPr>
        </p:nvSpPr>
        <p:spPr>
          <a:xfrm>
            <a:off x="354069" y="685834"/>
            <a:ext cx="8297479" cy="326585"/>
          </a:xfrm>
          <a:prstGeom prst="rect">
            <a:avLst/>
          </a:prstGeom>
        </p:spPr>
        <p:txBody>
          <a:bodyPr>
            <a:normAutofit/>
          </a:bodyPr>
          <a:lstStyle>
            <a:lvl1pPr marL="0" indent="0">
              <a:buNone/>
              <a:defRPr sz="1089" b="1" baseline="0">
                <a:latin typeface="Arial" panose="020B0604020202020204" pitchFamily="34" charset="0"/>
                <a:cs typeface="Arial" panose="020B0604020202020204" pitchFamily="34" charset="0"/>
              </a:defRPr>
            </a:lvl1pPr>
          </a:lstStyle>
          <a:p>
            <a:pPr lvl="0"/>
            <a:r>
              <a:rPr lang="de-CH" dirty="0"/>
              <a:t>mit einem Untertitel  </a:t>
            </a:r>
          </a:p>
        </p:txBody>
      </p:sp>
      <p:sp>
        <p:nvSpPr>
          <p:cNvPr id="13" name="Textplatzhalter 18"/>
          <p:cNvSpPr>
            <a:spLocks noGrp="1"/>
          </p:cNvSpPr>
          <p:nvPr>
            <p:ph type="body" sz="quarter" idx="15" hasCustomPrompt="1"/>
          </p:nvPr>
        </p:nvSpPr>
        <p:spPr>
          <a:xfrm>
            <a:off x="353918" y="244944"/>
            <a:ext cx="8297479" cy="350941"/>
          </a:xfrm>
          <a:prstGeom prst="rect">
            <a:avLst/>
          </a:prstGeom>
        </p:spPr>
        <p:txBody>
          <a:bodyPr>
            <a:noAutofit/>
          </a:bodyPr>
          <a:lstStyle>
            <a:lvl1pPr marL="0" indent="0">
              <a:lnSpc>
                <a:spcPts val="1905"/>
              </a:lnSpc>
              <a:spcBef>
                <a:spcPts val="0"/>
              </a:spcBef>
              <a:buNone/>
              <a:defRPr sz="1633"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einzeilig </a:t>
            </a:r>
            <a:br>
              <a:rPr lang="de-DE" dirty="0"/>
            </a:br>
            <a:endParaRPr lang="de-DE" dirty="0"/>
          </a:p>
        </p:txBody>
      </p:sp>
    </p:spTree>
    <p:extLst>
      <p:ext uri="{BB962C8B-B14F-4D97-AF65-F5344CB8AC3E}">
        <p14:creationId xmlns:p14="http://schemas.microsoft.com/office/powerpoint/2010/main" val="3316368338"/>
      </p:ext>
    </p:extLst>
  </p:cSld>
  <p:clrMapOvr>
    <a:masterClrMapping/>
  </p:clrMapOvr>
  <p:extLst>
    <p:ext uri="{DCECCB84-F9BA-43D5-87BE-67443E8EF086}">
      <p15:sldGuideLst xmlns:p15="http://schemas.microsoft.com/office/powerpoint/2012/main">
        <p15:guide id="1">
          <p15:clr>
            <a:srgbClr val="FBAE40"/>
          </p15:clr>
        </p15:guide>
        <p15:guide id="2" orient="horz" pos="4800">
          <p15:clr>
            <a:srgbClr val="FBAE40"/>
          </p15:clr>
        </p15:guide>
        <p15:guide id="3" pos="5599">
          <p15:clr>
            <a:srgbClr val="FBAE40"/>
          </p15:clr>
        </p15:guide>
        <p15:guide id="4" orient="horz" pos="925">
          <p15:clr>
            <a:srgbClr val="FBAE40"/>
          </p15:clr>
        </p15:guide>
        <p15:guide id="5" pos="2954">
          <p15:clr>
            <a:srgbClr val="FBAE40"/>
          </p15:clr>
        </p15:guide>
        <p15:guide id="6" pos="1803">
          <p15:clr>
            <a:srgbClr val="FBAE40"/>
          </p15:clr>
        </p15:guide>
        <p15:guide id="7" orient="horz" pos="4949">
          <p15:clr>
            <a:srgbClr val="FBAE40"/>
          </p15:clr>
        </p15:guide>
        <p15:guide id="8" orient="horz" pos="5025">
          <p15:clr>
            <a:srgbClr val="FBAE40"/>
          </p15:clr>
        </p15:guide>
        <p15:guide id="9" orient="horz" pos="5249">
          <p15:clr>
            <a:srgbClr val="FBAE40"/>
          </p15:clr>
        </p15:guide>
        <p15:guide id="10" orient="horz" pos="5099">
          <p15:clr>
            <a:srgbClr val="FBAE40"/>
          </p15:clr>
        </p15:guide>
        <p15:guide id="11" orient="horz" pos="884">
          <p15:clr>
            <a:srgbClr val="FBAE40"/>
          </p15:clr>
        </p15:guide>
        <p15:guide id="12" orient="horz" pos="77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4_I_Ablauf">
    <p:spTree>
      <p:nvGrpSpPr>
        <p:cNvPr id="1" name=""/>
        <p:cNvGrpSpPr/>
        <p:nvPr/>
      </p:nvGrpSpPr>
      <p:grpSpPr>
        <a:xfrm>
          <a:off x="0" y="0"/>
          <a:ext cx="0" cy="0"/>
          <a:chOff x="0" y="0"/>
          <a:chExt cx="0" cy="0"/>
        </a:xfrm>
      </p:grpSpPr>
      <p:sp>
        <p:nvSpPr>
          <p:cNvPr id="21" name="Textplatzhalter 20"/>
          <p:cNvSpPr>
            <a:spLocks noGrp="1"/>
          </p:cNvSpPr>
          <p:nvPr>
            <p:ph type="body" sz="quarter" idx="16" hasCustomPrompt="1"/>
          </p:nvPr>
        </p:nvSpPr>
        <p:spPr>
          <a:xfrm>
            <a:off x="353915" y="1224696"/>
            <a:ext cx="8297478" cy="4898782"/>
          </a:xfrm>
          <a:prstGeom prst="rect">
            <a:avLst/>
          </a:prstGeom>
        </p:spPr>
        <p:txBody>
          <a:bodyPr>
            <a:normAutofit/>
          </a:bodyPr>
          <a:lstStyle>
            <a:lvl1pPr marL="390997" indent="-390997" defTabSz="351437">
              <a:lnSpc>
                <a:spcPts val="2395"/>
              </a:lnSpc>
              <a:spcBef>
                <a:spcPts val="0"/>
              </a:spcBef>
              <a:buFont typeface="+mj-lt"/>
              <a:buAutoNum type="arabicPlain"/>
              <a:tabLst>
                <a:tab pos="355349" algn="l"/>
                <a:tab pos="530676" algn="l"/>
              </a:tabLst>
              <a:defRPr sz="1881" b="0" baseline="0">
                <a:solidFill>
                  <a:schemeClr val="tx1"/>
                </a:solidFill>
                <a:latin typeface="Arial" panose="020B0604020202020204" pitchFamily="34" charset="0"/>
                <a:cs typeface="Arial" panose="020B0604020202020204" pitchFamily="34" charset="0"/>
              </a:defRPr>
            </a:lvl1pPr>
            <a:lvl2pPr marL="156128" indent="0">
              <a:buFont typeface="+mj-lt"/>
              <a:buNone/>
              <a:defRPr/>
            </a:lvl2pPr>
          </a:lstStyle>
          <a:p>
            <a:pPr lvl="0"/>
            <a:r>
              <a:rPr lang="de-DE" dirty="0"/>
              <a:t>Einführung</a:t>
            </a:r>
          </a:p>
          <a:p>
            <a:pPr lvl="0"/>
            <a:r>
              <a:rPr lang="de-DE" dirty="0"/>
              <a:t>Vertiefung</a:t>
            </a:r>
          </a:p>
          <a:p>
            <a:pPr lvl="0"/>
            <a:r>
              <a:rPr lang="de-DE" dirty="0"/>
              <a:t>Diskussion</a:t>
            </a:r>
          </a:p>
          <a:p>
            <a:pPr lvl="0"/>
            <a:r>
              <a:rPr lang="de-DE" dirty="0"/>
              <a:t>Pause</a:t>
            </a:r>
          </a:p>
          <a:p>
            <a:pPr lvl="0"/>
            <a:r>
              <a:rPr lang="de-DE" dirty="0"/>
              <a:t>Anwendung</a:t>
            </a:r>
          </a:p>
          <a:p>
            <a:pPr lvl="0"/>
            <a:r>
              <a:rPr lang="de-DE" dirty="0"/>
              <a:t>Erfahrungen</a:t>
            </a:r>
          </a:p>
          <a:p>
            <a:pPr lvl="0"/>
            <a:r>
              <a:rPr lang="de-DE" dirty="0"/>
              <a:t>Ausblick</a:t>
            </a:r>
          </a:p>
          <a:p>
            <a:pPr lvl="0"/>
            <a:endParaRPr lang="de-DE" dirty="0"/>
          </a:p>
          <a:p>
            <a:pPr lvl="0"/>
            <a:endParaRPr lang="de-DE" dirty="0"/>
          </a:p>
          <a:p>
            <a:pPr lvl="0"/>
            <a:endParaRPr lang="de-DE" dirty="0"/>
          </a:p>
        </p:txBody>
      </p:sp>
      <p:sp>
        <p:nvSpPr>
          <p:cNvPr id="10" name="Textplatzhalter 18"/>
          <p:cNvSpPr>
            <a:spLocks noGrp="1"/>
          </p:cNvSpPr>
          <p:nvPr>
            <p:ph type="body" sz="quarter" idx="15" hasCustomPrompt="1"/>
          </p:nvPr>
        </p:nvSpPr>
        <p:spPr>
          <a:xfrm>
            <a:off x="354067" y="244939"/>
            <a:ext cx="8297478" cy="850394"/>
          </a:xfrm>
          <a:prstGeom prst="rect">
            <a:avLst/>
          </a:prstGeom>
        </p:spPr>
        <p:txBody>
          <a:bodyPr>
            <a:normAutofit/>
          </a:bodyPr>
          <a:lstStyle>
            <a:lvl1pPr marL="0" indent="0">
              <a:lnSpc>
                <a:spcPts val="2395"/>
              </a:lnSpc>
              <a:spcBef>
                <a:spcPts val="0"/>
              </a:spcBef>
              <a:buNone/>
              <a:defRPr sz="2052"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zweizeilig</a:t>
            </a:r>
            <a:br>
              <a:rPr lang="de-DE" dirty="0"/>
            </a:br>
            <a:endParaRPr lang="de-DE" dirty="0"/>
          </a:p>
        </p:txBody>
      </p:sp>
      <p:sp>
        <p:nvSpPr>
          <p:cNvPr id="13" name="Slide Number Placeholder 5"/>
          <p:cNvSpPr>
            <a:spLocks noGrp="1"/>
          </p:cNvSpPr>
          <p:nvPr>
            <p:ph type="sldNum" sz="quarter" idx="4"/>
          </p:nvPr>
        </p:nvSpPr>
        <p:spPr>
          <a:xfrm>
            <a:off x="-1" y="6410878"/>
            <a:ext cx="954441" cy="195950"/>
          </a:xfrm>
          <a:prstGeom prst="rect">
            <a:avLst/>
          </a:prstGeom>
        </p:spPr>
        <p:txBody>
          <a:bodyPr vert="horz" lIns="91440" tIns="45720" rIns="91440" bIns="45720" rtlCol="0" anchor="ctr"/>
          <a:lstStyle>
            <a:lvl1pPr algn="r">
              <a:defRPr sz="770">
                <a:solidFill>
                  <a:schemeClr val="tx1"/>
                </a:solidFill>
                <a:latin typeface="Arial" panose="020B0604020202020204" pitchFamily="34" charset="0"/>
                <a:cs typeface="Arial" panose="020B0604020202020204" pitchFamily="34" charset="0"/>
              </a:defRPr>
            </a:lvl1pPr>
          </a:lstStyle>
          <a:p>
            <a:r>
              <a:rPr lang="de-CH" dirty="0">
                <a:solidFill>
                  <a:prstClr val="black"/>
                </a:solidFill>
              </a:rPr>
              <a:t> Seite </a:t>
            </a:r>
            <a:fld id="{9DB74905-0D87-4A5B-AFC4-06030E9E71B6}" type="slidenum">
              <a:rPr lang="de-CH" smtClean="0">
                <a:solidFill>
                  <a:prstClr val="black"/>
                </a:solidFill>
              </a:rPr>
              <a:pPr/>
              <a:t>‹Nr.›</a:t>
            </a:fld>
            <a:endParaRPr lang="de-CH" dirty="0">
              <a:solidFill>
                <a:prstClr val="black"/>
              </a:solidFill>
            </a:endParaRPr>
          </a:p>
        </p:txBody>
      </p:sp>
      <p:sp>
        <p:nvSpPr>
          <p:cNvPr id="22" name="Bildplatzhalter 2"/>
          <p:cNvSpPr>
            <a:spLocks noGrp="1"/>
          </p:cNvSpPr>
          <p:nvPr>
            <p:ph type="pic" sz="quarter" idx="20" hasCustomPrompt="1"/>
          </p:nvPr>
        </p:nvSpPr>
        <p:spPr>
          <a:xfrm>
            <a:off x="4425723" y="6403790"/>
            <a:ext cx="307884" cy="326585"/>
          </a:xfrm>
          <a:prstGeom prst="rect">
            <a:avLst/>
          </a:prstGeom>
        </p:spPr>
        <p:txBody>
          <a:bodyPr>
            <a:noAutofit/>
          </a:bodyPr>
          <a:lstStyle>
            <a:lvl1pPr marL="0" indent="0">
              <a:buNone/>
              <a:defRPr sz="513">
                <a:latin typeface="Arial" panose="020B0604020202020204" pitchFamily="34" charset="0"/>
                <a:cs typeface="Arial" panose="020B0604020202020204" pitchFamily="34" charset="0"/>
              </a:defRPr>
            </a:lvl1pPr>
          </a:lstStyle>
          <a:p>
            <a:r>
              <a:rPr lang="de-CH" dirty="0"/>
              <a:t>CC Logo</a:t>
            </a:r>
          </a:p>
        </p:txBody>
      </p:sp>
      <p:sp>
        <p:nvSpPr>
          <p:cNvPr id="23" name="Bildplatzhalter 2"/>
          <p:cNvSpPr>
            <a:spLocks noGrp="1"/>
          </p:cNvSpPr>
          <p:nvPr>
            <p:ph type="pic" sz="quarter" idx="27" hasCustomPrompt="1"/>
          </p:nvPr>
        </p:nvSpPr>
        <p:spPr>
          <a:xfrm>
            <a:off x="5135913" y="6402670"/>
            <a:ext cx="1231538" cy="326585"/>
          </a:xfrm>
          <a:prstGeom prst="rect">
            <a:avLst/>
          </a:prstGeom>
        </p:spPr>
        <p:txBody>
          <a:bodyPr>
            <a:normAutofit/>
          </a:bodyPr>
          <a:lstStyle>
            <a:lvl1pPr marL="0" indent="0">
              <a:buNone/>
              <a:defRPr sz="770" baseline="0">
                <a:latin typeface="Arial" panose="020B0604020202020204" pitchFamily="34" charset="0"/>
                <a:cs typeface="Arial" panose="020B0604020202020204" pitchFamily="34" charset="0"/>
              </a:defRPr>
            </a:lvl1pPr>
          </a:lstStyle>
          <a:p>
            <a:r>
              <a:rPr lang="de-CH" dirty="0"/>
              <a:t>Partnerlogo</a:t>
            </a:r>
          </a:p>
        </p:txBody>
      </p:sp>
    </p:spTree>
    <p:extLst>
      <p:ext uri="{BB962C8B-B14F-4D97-AF65-F5344CB8AC3E}">
        <p14:creationId xmlns:p14="http://schemas.microsoft.com/office/powerpoint/2010/main" val="1324396499"/>
      </p:ext>
    </p:extLst>
  </p:cSld>
  <p:clrMapOvr>
    <a:masterClrMapping/>
  </p:clrMapOvr>
  <p:extLst>
    <p:ext uri="{DCECCB84-F9BA-43D5-87BE-67443E8EF086}">
      <p15:sldGuideLst xmlns:p15="http://schemas.microsoft.com/office/powerpoint/2012/main">
        <p15:guide id="1">
          <p15:clr>
            <a:srgbClr val="FBAE40"/>
          </p15:clr>
        </p15:guide>
        <p15:guide id="2" orient="horz" pos="5151">
          <p15:clr>
            <a:srgbClr val="FBAE40"/>
          </p15:clr>
        </p15:guide>
        <p15:guide id="3" pos="5590">
          <p15:clr>
            <a:srgbClr val="FBAE40"/>
          </p15:clr>
        </p15:guide>
        <p15:guide id="4" orient="horz" pos="22">
          <p15:clr>
            <a:srgbClr val="FBAE40"/>
          </p15:clr>
        </p15:guide>
        <p15:guide id="5" pos="2954">
          <p15:clr>
            <a:srgbClr val="FBAE40"/>
          </p15:clr>
        </p15:guide>
        <p15:guide id="6" orient="horz" pos="1900">
          <p15:clr>
            <a:srgbClr val="FBAE40"/>
          </p15:clr>
        </p15:guide>
        <p15:guide id="7" orient="horz" pos="5025">
          <p15:clr>
            <a:srgbClr val="FBAE40"/>
          </p15:clr>
        </p15:guide>
        <p15:guide id="8" orient="horz" pos="5099">
          <p15:clr>
            <a:srgbClr val="FBAE40"/>
          </p15:clr>
        </p15:guide>
        <p15:guide id="9" orient="horz" pos="23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5_I_Zeitplan">
    <p:spTree>
      <p:nvGrpSpPr>
        <p:cNvPr id="1" name=""/>
        <p:cNvGrpSpPr/>
        <p:nvPr/>
      </p:nvGrpSpPr>
      <p:grpSpPr>
        <a:xfrm>
          <a:off x="0" y="0"/>
          <a:ext cx="0" cy="0"/>
          <a:chOff x="0" y="0"/>
          <a:chExt cx="0" cy="0"/>
        </a:xfrm>
      </p:grpSpPr>
      <p:sp>
        <p:nvSpPr>
          <p:cNvPr id="21" name="Textplatzhalter 20"/>
          <p:cNvSpPr>
            <a:spLocks noGrp="1"/>
          </p:cNvSpPr>
          <p:nvPr>
            <p:ph type="body" sz="quarter" idx="16" hasCustomPrompt="1"/>
          </p:nvPr>
        </p:nvSpPr>
        <p:spPr>
          <a:xfrm>
            <a:off x="353920" y="1224698"/>
            <a:ext cx="8297478" cy="4898781"/>
          </a:xfrm>
          <a:prstGeom prst="rect">
            <a:avLst/>
          </a:prstGeom>
        </p:spPr>
        <p:txBody>
          <a:bodyPr>
            <a:normAutofit/>
          </a:bodyPr>
          <a:lstStyle>
            <a:lvl1pPr marL="0" marR="0" indent="0" algn="l" defTabSz="153413" rtl="0" eaLnBrk="1" fontAlgn="auto" latinLnBrk="0" hangingPunct="1">
              <a:lnSpc>
                <a:spcPts val="2395"/>
              </a:lnSpc>
              <a:spcBef>
                <a:spcPts val="0"/>
              </a:spcBef>
              <a:spcAft>
                <a:spcPts val="0"/>
              </a:spcAft>
              <a:buClrTx/>
              <a:buSzTx/>
              <a:buFont typeface="Arial" panose="020B0604020202020204" pitchFamily="34" charset="0"/>
              <a:buNone/>
              <a:tabLst>
                <a:tab pos="150697" algn="l"/>
                <a:tab pos="616364" algn="l"/>
                <a:tab pos="845804" algn="l"/>
                <a:tab pos="1840946" algn="l"/>
                <a:tab pos="1990286" algn="l"/>
              </a:tabLst>
              <a:defRPr sz="1881" baseline="0">
                <a:latin typeface="Arial" panose="020B0604020202020204" pitchFamily="34" charset="0"/>
                <a:cs typeface="Arial" panose="020B0604020202020204" pitchFamily="34" charset="0"/>
              </a:defRPr>
            </a:lvl1pPr>
          </a:lstStyle>
          <a:p>
            <a:pPr lvl="0"/>
            <a:r>
              <a:rPr lang="de-DE" dirty="0"/>
              <a:t>09.30</a:t>
            </a:r>
            <a:r>
              <a:rPr lang="de-DE" dirty="0">
                <a:latin typeface="Arial" panose="020B0604020202020204" pitchFamily="34" charset="0"/>
                <a:cs typeface="Arial" panose="020B0604020202020204" pitchFamily="34" charset="0"/>
              </a:rPr>
              <a:t>‒</a:t>
            </a:r>
            <a:r>
              <a:rPr lang="de-DE" dirty="0"/>
              <a:t>10.30		Einführung</a:t>
            </a:r>
          </a:p>
          <a:p>
            <a:pPr lvl="0"/>
            <a:r>
              <a:rPr lang="de-DE" dirty="0"/>
              <a:t>10.30</a:t>
            </a:r>
            <a:r>
              <a:rPr lang="de-DE" dirty="0">
                <a:latin typeface="Arial" panose="020B0604020202020204" pitchFamily="34" charset="0"/>
                <a:cs typeface="Arial" panose="020B0604020202020204" pitchFamily="34" charset="0"/>
              </a:rPr>
              <a:t>‒</a:t>
            </a:r>
            <a:r>
              <a:rPr lang="de-DE" dirty="0"/>
              <a:t>11.30		Vertiefung</a:t>
            </a:r>
          </a:p>
          <a:p>
            <a:pPr lvl="0"/>
            <a:r>
              <a:rPr lang="de-DE" dirty="0"/>
              <a:t>11.30</a:t>
            </a:r>
            <a:r>
              <a:rPr lang="de-DE" dirty="0">
                <a:latin typeface="Arial" panose="020B0604020202020204" pitchFamily="34" charset="0"/>
                <a:cs typeface="Arial" panose="020B0604020202020204" pitchFamily="34" charset="0"/>
              </a:rPr>
              <a:t>‒</a:t>
            </a:r>
            <a:r>
              <a:rPr lang="de-DE" dirty="0"/>
              <a:t>12.00		Diskussion</a:t>
            </a:r>
          </a:p>
          <a:p>
            <a:pPr marL="0" marR="0" lvl="0" indent="0" algn="l" defTabSz="153413" rtl="0" eaLnBrk="1" fontAlgn="auto" latinLnBrk="0" hangingPunct="1">
              <a:lnSpc>
                <a:spcPts val="2395"/>
              </a:lnSpc>
              <a:spcBef>
                <a:spcPts val="0"/>
              </a:spcBef>
              <a:spcAft>
                <a:spcPts val="0"/>
              </a:spcAft>
              <a:buClrTx/>
              <a:buSzTx/>
              <a:buFont typeface="Arial" panose="020B0604020202020204" pitchFamily="34" charset="0"/>
              <a:buNone/>
              <a:tabLst>
                <a:tab pos="150697" algn="l"/>
                <a:tab pos="616364" algn="l"/>
                <a:tab pos="686961" algn="l"/>
                <a:tab pos="845804" algn="l"/>
                <a:tab pos="1840946" algn="l"/>
                <a:tab pos="1990286" algn="l"/>
              </a:tabLst>
              <a:defRPr/>
            </a:pPr>
            <a:r>
              <a:rPr lang="de-DE" dirty="0"/>
              <a:t>12.00	</a:t>
            </a:r>
            <a:r>
              <a:rPr lang="de-DE" dirty="0">
                <a:latin typeface="Arial" panose="020B0604020202020204" pitchFamily="34" charset="0"/>
                <a:cs typeface="Arial" panose="020B0604020202020204" pitchFamily="34" charset="0"/>
              </a:rPr>
              <a:t>‒</a:t>
            </a:r>
            <a:r>
              <a:rPr lang="de-DE" dirty="0"/>
              <a:t>13.30		Pause</a:t>
            </a:r>
          </a:p>
          <a:p>
            <a:pPr marL="0" marR="0" lvl="0" indent="0" algn="l" defTabSz="153413" rtl="0" eaLnBrk="1" fontAlgn="auto" latinLnBrk="0" hangingPunct="1">
              <a:lnSpc>
                <a:spcPts val="2395"/>
              </a:lnSpc>
              <a:spcBef>
                <a:spcPts val="0"/>
              </a:spcBef>
              <a:spcAft>
                <a:spcPts val="0"/>
              </a:spcAft>
              <a:buClrTx/>
              <a:buSzTx/>
              <a:buFont typeface="Arial" panose="020B0604020202020204" pitchFamily="34" charset="0"/>
              <a:buNone/>
              <a:tabLst>
                <a:tab pos="150697" algn="l"/>
                <a:tab pos="616364" algn="l"/>
                <a:tab pos="686961" algn="l"/>
                <a:tab pos="845804" algn="l"/>
                <a:tab pos="1840946" algn="l"/>
                <a:tab pos="1990286" algn="l"/>
              </a:tabLst>
              <a:defRPr/>
            </a:pPr>
            <a:r>
              <a:rPr lang="de-DE" dirty="0"/>
              <a:t>13.30	</a:t>
            </a:r>
            <a:r>
              <a:rPr lang="de-DE" dirty="0">
                <a:latin typeface="Arial" panose="020B0604020202020204" pitchFamily="34" charset="0"/>
                <a:cs typeface="Arial" panose="020B0604020202020204" pitchFamily="34" charset="0"/>
              </a:rPr>
              <a:t>‒</a:t>
            </a:r>
            <a:r>
              <a:rPr lang="de-DE" dirty="0"/>
              <a:t>14.30		Anwendung</a:t>
            </a:r>
          </a:p>
          <a:p>
            <a:pPr lvl="0"/>
            <a:r>
              <a:rPr lang="de-DE" dirty="0"/>
              <a:t>14.30	</a:t>
            </a:r>
            <a:r>
              <a:rPr lang="de-DE" dirty="0">
                <a:latin typeface="Arial" panose="020B0604020202020204" pitchFamily="34" charset="0"/>
                <a:cs typeface="Arial" panose="020B0604020202020204" pitchFamily="34" charset="0"/>
              </a:rPr>
              <a:t>‒</a:t>
            </a:r>
            <a:r>
              <a:rPr lang="de-DE" dirty="0"/>
              <a:t>15.45		Erfahrungen</a:t>
            </a:r>
          </a:p>
          <a:p>
            <a:pPr lvl="0"/>
            <a:r>
              <a:rPr lang="de-DE" dirty="0"/>
              <a:t>15.45	</a:t>
            </a:r>
            <a:r>
              <a:rPr lang="de-DE" dirty="0">
                <a:latin typeface="Arial" panose="020B0604020202020204" pitchFamily="34" charset="0"/>
                <a:cs typeface="Arial" panose="020B0604020202020204" pitchFamily="34" charset="0"/>
              </a:rPr>
              <a:t>‒</a:t>
            </a:r>
            <a:r>
              <a:rPr lang="de-DE" dirty="0"/>
              <a:t>17.00		Ausblick</a:t>
            </a:r>
          </a:p>
          <a:p>
            <a:pPr marL="0" marR="0" lvl="0" indent="0" algn="l" defTabSz="88447" rtl="0" eaLnBrk="1" fontAlgn="auto" latinLnBrk="0" hangingPunct="1">
              <a:lnSpc>
                <a:spcPts val="1380"/>
              </a:lnSpc>
              <a:spcBef>
                <a:spcPts val="0"/>
              </a:spcBef>
              <a:spcAft>
                <a:spcPts val="0"/>
              </a:spcAft>
              <a:buClrTx/>
              <a:buSzTx/>
              <a:buFont typeface="Arial" panose="020B0604020202020204" pitchFamily="34" charset="0"/>
              <a:buNone/>
              <a:tabLst>
                <a:tab pos="86881" algn="l"/>
                <a:tab pos="355349" algn="l"/>
                <a:tab pos="396050" algn="l"/>
                <a:tab pos="487628" algn="l"/>
                <a:tab pos="1061353" algn="l"/>
                <a:tab pos="1147450" algn="l"/>
              </a:tabLst>
              <a:defRPr/>
            </a:pPr>
            <a:endParaRPr lang="de-DE" dirty="0"/>
          </a:p>
          <a:p>
            <a:pPr lvl="0"/>
            <a:endParaRPr lang="de-DE" dirty="0"/>
          </a:p>
        </p:txBody>
      </p:sp>
      <p:sp>
        <p:nvSpPr>
          <p:cNvPr id="3" name="Textplatzhalter 2"/>
          <p:cNvSpPr>
            <a:spLocks noGrp="1"/>
          </p:cNvSpPr>
          <p:nvPr>
            <p:ph type="body" sz="quarter" idx="20" hasCustomPrompt="1"/>
          </p:nvPr>
        </p:nvSpPr>
        <p:spPr>
          <a:xfrm>
            <a:off x="354069" y="685833"/>
            <a:ext cx="8297478" cy="326585"/>
          </a:xfrm>
          <a:prstGeom prst="rect">
            <a:avLst/>
          </a:prstGeom>
        </p:spPr>
        <p:txBody>
          <a:bodyPr>
            <a:normAutofit/>
          </a:bodyPr>
          <a:lstStyle>
            <a:lvl1pPr marL="0" indent="0">
              <a:buNone/>
              <a:defRPr sz="1368" b="1" baseline="0">
                <a:latin typeface="Arial" panose="020B0604020202020204" pitchFamily="34" charset="0"/>
                <a:cs typeface="Arial" panose="020B0604020202020204" pitchFamily="34" charset="0"/>
              </a:defRPr>
            </a:lvl1pPr>
          </a:lstStyle>
          <a:p>
            <a:pPr lvl="0"/>
            <a:r>
              <a:rPr lang="de-CH" dirty="0"/>
              <a:t>mit einem Untertitel  </a:t>
            </a:r>
          </a:p>
        </p:txBody>
      </p:sp>
      <p:sp>
        <p:nvSpPr>
          <p:cNvPr id="13" name="Textplatzhalter 18"/>
          <p:cNvSpPr>
            <a:spLocks noGrp="1"/>
          </p:cNvSpPr>
          <p:nvPr>
            <p:ph type="body" sz="quarter" idx="15" hasCustomPrompt="1"/>
          </p:nvPr>
        </p:nvSpPr>
        <p:spPr>
          <a:xfrm>
            <a:off x="353918" y="244943"/>
            <a:ext cx="8297478" cy="350941"/>
          </a:xfrm>
          <a:prstGeom prst="rect">
            <a:avLst/>
          </a:prstGeom>
        </p:spPr>
        <p:txBody>
          <a:bodyPr>
            <a:noAutofit/>
          </a:bodyPr>
          <a:lstStyle>
            <a:lvl1pPr marL="0" indent="0">
              <a:lnSpc>
                <a:spcPts val="2395"/>
              </a:lnSpc>
              <a:spcBef>
                <a:spcPts val="0"/>
              </a:spcBef>
              <a:buNone/>
              <a:defRPr sz="2052"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einzeilig </a:t>
            </a:r>
            <a:br>
              <a:rPr lang="de-DE" dirty="0"/>
            </a:br>
            <a:endParaRPr lang="de-DE" dirty="0"/>
          </a:p>
        </p:txBody>
      </p:sp>
      <p:cxnSp>
        <p:nvCxnSpPr>
          <p:cNvPr id="25" name="Gerader Verbinder 24"/>
          <p:cNvCxnSpPr/>
          <p:nvPr userDrawn="1"/>
        </p:nvCxnSpPr>
        <p:spPr>
          <a:xfrm>
            <a:off x="437944" y="6270418"/>
            <a:ext cx="82205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1" y="6410878"/>
            <a:ext cx="954441" cy="195950"/>
          </a:xfrm>
          <a:prstGeom prst="rect">
            <a:avLst/>
          </a:prstGeom>
        </p:spPr>
        <p:txBody>
          <a:bodyPr vert="horz" lIns="91440" tIns="45720" rIns="91440" bIns="45720" rtlCol="0" anchor="ctr"/>
          <a:lstStyle>
            <a:lvl1pPr algn="r">
              <a:defRPr sz="770">
                <a:solidFill>
                  <a:schemeClr val="tx1"/>
                </a:solidFill>
                <a:latin typeface="Arial" panose="020B0604020202020204" pitchFamily="34" charset="0"/>
                <a:cs typeface="Arial" panose="020B0604020202020204" pitchFamily="34" charset="0"/>
              </a:defRPr>
            </a:lvl1pPr>
          </a:lstStyle>
          <a:p>
            <a:r>
              <a:rPr lang="de-CH" dirty="0">
                <a:solidFill>
                  <a:prstClr val="black"/>
                </a:solidFill>
              </a:rPr>
              <a:t> Seite </a:t>
            </a:r>
            <a:fld id="{9DB74905-0D87-4A5B-AFC4-06030E9E71B6}" type="slidenum">
              <a:rPr lang="de-CH" smtClean="0">
                <a:solidFill>
                  <a:prstClr val="black"/>
                </a:solidFill>
              </a:rPr>
              <a:pPr/>
              <a:t>‹Nr.›</a:t>
            </a:fld>
            <a:endParaRPr lang="de-CH" dirty="0">
              <a:solidFill>
                <a:prstClr val="black"/>
              </a:solidFill>
            </a:endParaRPr>
          </a:p>
        </p:txBody>
      </p:sp>
      <p:sp>
        <p:nvSpPr>
          <p:cNvPr id="15" name="Bildplatzhalter 2"/>
          <p:cNvSpPr>
            <a:spLocks noGrp="1"/>
          </p:cNvSpPr>
          <p:nvPr>
            <p:ph type="pic" sz="quarter" idx="21" hasCustomPrompt="1"/>
          </p:nvPr>
        </p:nvSpPr>
        <p:spPr>
          <a:xfrm>
            <a:off x="4425723" y="6403790"/>
            <a:ext cx="307884" cy="326585"/>
          </a:xfrm>
          <a:prstGeom prst="rect">
            <a:avLst/>
          </a:prstGeom>
        </p:spPr>
        <p:txBody>
          <a:bodyPr>
            <a:noAutofit/>
          </a:bodyPr>
          <a:lstStyle>
            <a:lvl1pPr marL="0" indent="0">
              <a:buNone/>
              <a:defRPr sz="513">
                <a:latin typeface="Arial" panose="020B0604020202020204" pitchFamily="34" charset="0"/>
                <a:cs typeface="Arial" panose="020B0604020202020204" pitchFamily="34" charset="0"/>
              </a:defRPr>
            </a:lvl1pPr>
          </a:lstStyle>
          <a:p>
            <a:r>
              <a:rPr lang="de-CH" dirty="0"/>
              <a:t>CC Logo</a:t>
            </a:r>
          </a:p>
        </p:txBody>
      </p:sp>
      <p:sp>
        <p:nvSpPr>
          <p:cNvPr id="16" name="Bildplatzhalter 2"/>
          <p:cNvSpPr>
            <a:spLocks noGrp="1"/>
          </p:cNvSpPr>
          <p:nvPr>
            <p:ph type="pic" sz="quarter" idx="27" hasCustomPrompt="1"/>
          </p:nvPr>
        </p:nvSpPr>
        <p:spPr>
          <a:xfrm>
            <a:off x="5135913" y="6402670"/>
            <a:ext cx="1231538" cy="326585"/>
          </a:xfrm>
          <a:prstGeom prst="rect">
            <a:avLst/>
          </a:prstGeom>
        </p:spPr>
        <p:txBody>
          <a:bodyPr>
            <a:normAutofit/>
          </a:bodyPr>
          <a:lstStyle>
            <a:lvl1pPr marL="0" indent="0">
              <a:buNone/>
              <a:defRPr sz="770" baseline="0">
                <a:latin typeface="Arial" panose="020B0604020202020204" pitchFamily="34" charset="0"/>
                <a:cs typeface="Arial" panose="020B0604020202020204" pitchFamily="34" charset="0"/>
              </a:defRPr>
            </a:lvl1pPr>
          </a:lstStyle>
          <a:p>
            <a:r>
              <a:rPr lang="de-CH" dirty="0"/>
              <a:t>Partnerlogo</a:t>
            </a:r>
          </a:p>
        </p:txBody>
      </p:sp>
    </p:spTree>
    <p:extLst>
      <p:ext uri="{BB962C8B-B14F-4D97-AF65-F5344CB8AC3E}">
        <p14:creationId xmlns:p14="http://schemas.microsoft.com/office/powerpoint/2010/main" val="2314145703"/>
      </p:ext>
    </p:extLst>
  </p:cSld>
  <p:clrMapOvr>
    <a:masterClrMapping/>
  </p:clrMapOvr>
  <p:extLst>
    <p:ext uri="{DCECCB84-F9BA-43D5-87BE-67443E8EF086}">
      <p15:sldGuideLst xmlns:p15="http://schemas.microsoft.com/office/powerpoint/2012/main">
        <p15:guide id="1">
          <p15:clr>
            <a:srgbClr val="FBAE40"/>
          </p15:clr>
        </p15:guide>
        <p15:guide id="2" orient="horz" pos="4800">
          <p15:clr>
            <a:srgbClr val="FBAE40"/>
          </p15:clr>
        </p15:guide>
        <p15:guide id="3" pos="5599">
          <p15:clr>
            <a:srgbClr val="FBAE40"/>
          </p15:clr>
        </p15:guide>
        <p15:guide id="4" orient="horz" pos="925">
          <p15:clr>
            <a:srgbClr val="FBAE40"/>
          </p15:clr>
        </p15:guide>
        <p15:guide id="5" pos="2954">
          <p15:clr>
            <a:srgbClr val="FBAE40"/>
          </p15:clr>
        </p15:guide>
        <p15:guide id="6" pos="1803">
          <p15:clr>
            <a:srgbClr val="FBAE40"/>
          </p15:clr>
        </p15:guide>
        <p15:guide id="7" orient="horz" pos="4949">
          <p15:clr>
            <a:srgbClr val="FBAE40"/>
          </p15:clr>
        </p15:guide>
        <p15:guide id="8" orient="horz" pos="5025">
          <p15:clr>
            <a:srgbClr val="FBAE40"/>
          </p15:clr>
        </p15:guide>
        <p15:guide id="9" orient="horz" pos="5249">
          <p15:clr>
            <a:srgbClr val="FBAE40"/>
          </p15:clr>
        </p15:guide>
        <p15:guide id="10" orient="horz" pos="5099">
          <p15:clr>
            <a:srgbClr val="FBAE40"/>
          </p15:clr>
        </p15:guide>
        <p15:guide id="11" orient="horz" pos="884">
          <p15:clr>
            <a:srgbClr val="FBAE40"/>
          </p15:clr>
        </p15:guide>
        <p15:guide id="12" orient="horz" pos="7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2955406-1486-43D9-8ACA-FB8B951567F5}" type="slidenum">
              <a:rPr lang="de-CH"/>
              <a:pPr>
                <a:defRPr/>
              </a:pPr>
              <a:t>‹Nr.›</a:t>
            </a:fld>
            <a:endParaRPr lang="de-CH"/>
          </a:p>
        </p:txBody>
      </p:sp>
    </p:spTree>
    <p:extLst>
      <p:ext uri="{BB962C8B-B14F-4D97-AF65-F5344CB8AC3E}">
        <p14:creationId xmlns:p14="http://schemas.microsoft.com/office/powerpoint/2010/main" val="2970665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6_I_Text">
    <p:spTree>
      <p:nvGrpSpPr>
        <p:cNvPr id="1" name=""/>
        <p:cNvGrpSpPr/>
        <p:nvPr/>
      </p:nvGrpSpPr>
      <p:grpSpPr>
        <a:xfrm>
          <a:off x="0" y="0"/>
          <a:ext cx="0" cy="0"/>
          <a:chOff x="0" y="0"/>
          <a:chExt cx="0" cy="0"/>
        </a:xfrm>
      </p:grpSpPr>
      <p:sp>
        <p:nvSpPr>
          <p:cNvPr id="19" name="Textplatzhalter 18"/>
          <p:cNvSpPr>
            <a:spLocks noGrp="1"/>
          </p:cNvSpPr>
          <p:nvPr>
            <p:ph type="body" sz="quarter" idx="15" hasCustomPrompt="1"/>
          </p:nvPr>
        </p:nvSpPr>
        <p:spPr>
          <a:xfrm>
            <a:off x="353918" y="244943"/>
            <a:ext cx="8297478" cy="350941"/>
          </a:xfrm>
          <a:prstGeom prst="rect">
            <a:avLst/>
          </a:prstGeom>
        </p:spPr>
        <p:txBody>
          <a:bodyPr>
            <a:noAutofit/>
          </a:bodyPr>
          <a:lstStyle>
            <a:lvl1pPr marL="0" indent="0">
              <a:lnSpc>
                <a:spcPts val="2395"/>
              </a:lnSpc>
              <a:spcBef>
                <a:spcPts val="0"/>
              </a:spcBef>
              <a:buNone/>
              <a:defRPr sz="2052"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einzeilig</a:t>
            </a:r>
          </a:p>
        </p:txBody>
      </p:sp>
      <p:sp>
        <p:nvSpPr>
          <p:cNvPr id="21" name="Textplatzhalter 20"/>
          <p:cNvSpPr>
            <a:spLocks noGrp="1"/>
          </p:cNvSpPr>
          <p:nvPr>
            <p:ph type="body" sz="quarter" idx="16" hasCustomPrompt="1"/>
          </p:nvPr>
        </p:nvSpPr>
        <p:spPr>
          <a:xfrm>
            <a:off x="353917" y="1224698"/>
            <a:ext cx="8297478" cy="4898781"/>
          </a:xfrm>
          <a:prstGeom prst="rect">
            <a:avLst/>
          </a:prstGeom>
        </p:spPr>
        <p:txBody>
          <a:bodyPr>
            <a:normAutofit/>
          </a:bodyPr>
          <a:lstStyle>
            <a:lvl1pPr marL="225367" indent="-225367">
              <a:lnSpc>
                <a:spcPts val="2395"/>
              </a:lnSpc>
              <a:spcBef>
                <a:spcPts val="0"/>
              </a:spcBef>
              <a:buFont typeface="Symbol" panose="05050102010706020507" pitchFamily="18" charset="2"/>
              <a:buChar char="&gt;"/>
              <a:defRPr sz="1881" baseline="0">
                <a:latin typeface="Arial" panose="020B0604020202020204" pitchFamily="34" charset="0"/>
                <a:cs typeface="Arial" panose="020B0604020202020204" pitchFamily="34" charset="0"/>
              </a:defRPr>
            </a:lvl1pPr>
          </a:lstStyle>
          <a:p>
            <a:pPr lvl="0"/>
            <a:r>
              <a:rPr lang="de-DE" dirty="0"/>
              <a:t>Hier kann ein Text zur Veranstaltung stehen. Weit hinten, hinter den Wortbergen, fern der Länder </a:t>
            </a:r>
            <a:r>
              <a:rPr lang="de-DE" dirty="0" err="1"/>
              <a:t>Vokalien</a:t>
            </a:r>
            <a:r>
              <a:rPr lang="de-DE" dirty="0"/>
              <a:t> und </a:t>
            </a:r>
            <a:r>
              <a:rPr lang="de-DE" dirty="0" err="1"/>
              <a:t>Konsonatien</a:t>
            </a:r>
            <a:r>
              <a:rPr lang="de-DE" dirty="0"/>
              <a:t> leben die Blindtexte. Abgeschieden wohnen Sie in Buchstabhausen an der Küste des Semantik, eines </a:t>
            </a:r>
            <a:r>
              <a:rPr lang="de-DE" dirty="0" err="1"/>
              <a:t>grossen</a:t>
            </a:r>
            <a:r>
              <a:rPr lang="de-DE" dirty="0"/>
              <a:t> Sprachozeans.</a:t>
            </a:r>
          </a:p>
          <a:p>
            <a:pPr lvl="0"/>
            <a:endParaRPr lang="de-DE" dirty="0"/>
          </a:p>
          <a:p>
            <a:pPr lvl="0"/>
            <a:r>
              <a:rPr lang="de-DE" dirty="0"/>
              <a:t>Ein kleines Bächlein namens Duden </a:t>
            </a:r>
            <a:r>
              <a:rPr lang="de-DE" dirty="0" err="1"/>
              <a:t>fliesst</a:t>
            </a:r>
            <a:r>
              <a:rPr lang="de-DE" dirty="0"/>
              <a:t> durch ihren Ort und versorgt sie mit den nötigen </a:t>
            </a:r>
            <a:r>
              <a:rPr lang="de-DE" dirty="0" err="1"/>
              <a:t>Regelialien</a:t>
            </a:r>
            <a:r>
              <a:rPr lang="de-DE" dirty="0"/>
              <a:t>. Es ist ein </a:t>
            </a:r>
            <a:r>
              <a:rPr lang="de-DE" dirty="0" err="1"/>
              <a:t>paradiesmatisches</a:t>
            </a:r>
            <a:r>
              <a:rPr lang="de-DE" dirty="0"/>
              <a:t> Land, in dem einem gebratene Satzteile in den Mund fliegen. </a:t>
            </a:r>
          </a:p>
        </p:txBody>
      </p:sp>
      <p:sp>
        <p:nvSpPr>
          <p:cNvPr id="3" name="Textplatzhalter 2"/>
          <p:cNvSpPr>
            <a:spLocks noGrp="1"/>
          </p:cNvSpPr>
          <p:nvPr>
            <p:ph type="body" sz="quarter" idx="20" hasCustomPrompt="1"/>
          </p:nvPr>
        </p:nvSpPr>
        <p:spPr>
          <a:xfrm>
            <a:off x="354069" y="685831"/>
            <a:ext cx="8297478" cy="325786"/>
          </a:xfrm>
          <a:prstGeom prst="rect">
            <a:avLst/>
          </a:prstGeom>
        </p:spPr>
        <p:txBody>
          <a:bodyPr>
            <a:normAutofit/>
          </a:bodyPr>
          <a:lstStyle>
            <a:lvl1pPr marL="0" indent="0">
              <a:buNone/>
              <a:defRPr sz="1368" b="1" baseline="0">
                <a:latin typeface="Arial" panose="020B0604020202020204" pitchFamily="34" charset="0"/>
                <a:cs typeface="Arial" panose="020B0604020202020204" pitchFamily="34" charset="0"/>
              </a:defRPr>
            </a:lvl1pPr>
          </a:lstStyle>
          <a:p>
            <a:pPr lvl="0"/>
            <a:r>
              <a:rPr lang="de-CH" dirty="0"/>
              <a:t>mit einem Untertitel </a:t>
            </a:r>
          </a:p>
        </p:txBody>
      </p:sp>
      <p:cxnSp>
        <p:nvCxnSpPr>
          <p:cNvPr id="26" name="Gerader Verbinder 25"/>
          <p:cNvCxnSpPr/>
          <p:nvPr userDrawn="1"/>
        </p:nvCxnSpPr>
        <p:spPr>
          <a:xfrm>
            <a:off x="437944" y="6270418"/>
            <a:ext cx="82205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 y="6410878"/>
            <a:ext cx="954441" cy="195950"/>
          </a:xfrm>
          <a:prstGeom prst="rect">
            <a:avLst/>
          </a:prstGeom>
        </p:spPr>
        <p:txBody>
          <a:bodyPr vert="horz" lIns="91440" tIns="45720" rIns="91440" bIns="45720" rtlCol="0" anchor="ctr"/>
          <a:lstStyle>
            <a:lvl1pPr algn="r">
              <a:defRPr sz="770">
                <a:solidFill>
                  <a:schemeClr val="tx1"/>
                </a:solidFill>
                <a:latin typeface="Arial" panose="020B0604020202020204" pitchFamily="34" charset="0"/>
                <a:cs typeface="Arial" panose="020B0604020202020204" pitchFamily="34" charset="0"/>
              </a:defRPr>
            </a:lvl1pPr>
          </a:lstStyle>
          <a:p>
            <a:r>
              <a:rPr lang="de-CH" dirty="0">
                <a:solidFill>
                  <a:prstClr val="black"/>
                </a:solidFill>
              </a:rPr>
              <a:t> Seite </a:t>
            </a:r>
            <a:fld id="{9DB74905-0D87-4A5B-AFC4-06030E9E71B6}" type="slidenum">
              <a:rPr lang="de-CH" smtClean="0">
                <a:solidFill>
                  <a:prstClr val="black"/>
                </a:solidFill>
              </a:rPr>
              <a:pPr/>
              <a:t>‹Nr.›</a:t>
            </a:fld>
            <a:endParaRPr lang="de-CH" dirty="0">
              <a:solidFill>
                <a:prstClr val="black"/>
              </a:solidFill>
            </a:endParaRPr>
          </a:p>
        </p:txBody>
      </p:sp>
      <p:sp>
        <p:nvSpPr>
          <p:cNvPr id="14" name="Bildplatzhalter 2"/>
          <p:cNvSpPr>
            <a:spLocks noGrp="1"/>
          </p:cNvSpPr>
          <p:nvPr>
            <p:ph type="pic" sz="quarter" idx="21" hasCustomPrompt="1"/>
          </p:nvPr>
        </p:nvSpPr>
        <p:spPr>
          <a:xfrm>
            <a:off x="4425723" y="6403790"/>
            <a:ext cx="307884" cy="326585"/>
          </a:xfrm>
          <a:prstGeom prst="rect">
            <a:avLst/>
          </a:prstGeom>
        </p:spPr>
        <p:txBody>
          <a:bodyPr>
            <a:noAutofit/>
          </a:bodyPr>
          <a:lstStyle>
            <a:lvl1pPr marL="0" indent="0">
              <a:buNone/>
              <a:defRPr sz="513">
                <a:latin typeface="Arial" panose="020B0604020202020204" pitchFamily="34" charset="0"/>
                <a:cs typeface="Arial" panose="020B0604020202020204" pitchFamily="34" charset="0"/>
              </a:defRPr>
            </a:lvl1pPr>
          </a:lstStyle>
          <a:p>
            <a:r>
              <a:rPr lang="de-CH" dirty="0"/>
              <a:t>CC Logo</a:t>
            </a:r>
          </a:p>
        </p:txBody>
      </p:sp>
      <p:sp>
        <p:nvSpPr>
          <p:cNvPr id="15" name="Bildplatzhalter 2"/>
          <p:cNvSpPr>
            <a:spLocks noGrp="1"/>
          </p:cNvSpPr>
          <p:nvPr>
            <p:ph type="pic" sz="quarter" idx="27" hasCustomPrompt="1"/>
          </p:nvPr>
        </p:nvSpPr>
        <p:spPr>
          <a:xfrm>
            <a:off x="5135913" y="6402670"/>
            <a:ext cx="1231538" cy="326585"/>
          </a:xfrm>
          <a:prstGeom prst="rect">
            <a:avLst/>
          </a:prstGeom>
        </p:spPr>
        <p:txBody>
          <a:bodyPr>
            <a:normAutofit/>
          </a:bodyPr>
          <a:lstStyle>
            <a:lvl1pPr marL="0" indent="0">
              <a:buNone/>
              <a:defRPr sz="770" baseline="0">
                <a:latin typeface="Arial" panose="020B0604020202020204" pitchFamily="34" charset="0"/>
                <a:cs typeface="Arial" panose="020B0604020202020204" pitchFamily="34" charset="0"/>
              </a:defRPr>
            </a:lvl1pPr>
          </a:lstStyle>
          <a:p>
            <a:r>
              <a:rPr lang="de-CH" dirty="0"/>
              <a:t>Partnerlogo</a:t>
            </a:r>
          </a:p>
        </p:txBody>
      </p:sp>
    </p:spTree>
    <p:extLst>
      <p:ext uri="{BB962C8B-B14F-4D97-AF65-F5344CB8AC3E}">
        <p14:creationId xmlns:p14="http://schemas.microsoft.com/office/powerpoint/2010/main" val="2232796857"/>
      </p:ext>
    </p:extLst>
  </p:cSld>
  <p:clrMapOvr>
    <a:masterClrMapping/>
  </p:clrMapOvr>
  <p:extLst>
    <p:ext uri="{DCECCB84-F9BA-43D5-87BE-67443E8EF086}">
      <p15:sldGuideLst xmlns:p15="http://schemas.microsoft.com/office/powerpoint/2012/main">
        <p15:guide id="1" pos="288">
          <p15:clr>
            <a:srgbClr val="FBAE40"/>
          </p15:clr>
        </p15:guide>
        <p15:guide id="2" orient="horz" pos="4800">
          <p15:clr>
            <a:srgbClr val="FBAE40"/>
          </p15:clr>
        </p15:guide>
        <p15:guide id="3" pos="5599">
          <p15:clr>
            <a:srgbClr val="FBAE40"/>
          </p15:clr>
        </p15:guide>
        <p15:guide id="4" orient="horz" pos="174">
          <p15:clr>
            <a:srgbClr val="FBAE40"/>
          </p15:clr>
        </p15:guide>
        <p15:guide id="5" orient="horz" pos="925">
          <p15:clr>
            <a:srgbClr val="FBAE40"/>
          </p15:clr>
        </p15:guide>
        <p15:guide id="6" pos="2954">
          <p15:clr>
            <a:srgbClr val="FBAE40"/>
          </p15:clr>
        </p15:guide>
        <p15:guide id="7" pos="686">
          <p15:clr>
            <a:srgbClr val="FBAE40"/>
          </p15:clr>
        </p15:guide>
        <p15:guide id="8" orient="horz" pos="2624">
          <p15:clr>
            <a:srgbClr val="FBAE40"/>
          </p15:clr>
        </p15:guide>
        <p15:guide id="9" orient="horz" pos="4949">
          <p15:clr>
            <a:srgbClr val="FBAE40"/>
          </p15:clr>
        </p15:guide>
        <p15:guide id="10" orient="horz" pos="5025">
          <p15:clr>
            <a:srgbClr val="FBAE40"/>
          </p15:clr>
        </p15:guide>
        <p15:guide id="11" orient="horz" pos="5249">
          <p15:clr>
            <a:srgbClr val="FBAE40"/>
          </p15:clr>
        </p15:guide>
        <p15:guide id="12" orient="horz" pos="5099">
          <p15:clr>
            <a:srgbClr val="FBAE40"/>
          </p15:clr>
        </p15:guide>
        <p15:guide id="13" orient="horz" pos="674">
          <p15:clr>
            <a:srgbClr val="FBAE40"/>
          </p15:clr>
        </p15:guide>
        <p15:guide id="14" orient="horz" pos="77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7_I_Aufzählung, Ebenen">
    <p:spTree>
      <p:nvGrpSpPr>
        <p:cNvPr id="1" name=""/>
        <p:cNvGrpSpPr/>
        <p:nvPr/>
      </p:nvGrpSpPr>
      <p:grpSpPr>
        <a:xfrm>
          <a:off x="0" y="0"/>
          <a:ext cx="0" cy="0"/>
          <a:chOff x="0" y="0"/>
          <a:chExt cx="0" cy="0"/>
        </a:xfrm>
      </p:grpSpPr>
      <p:sp>
        <p:nvSpPr>
          <p:cNvPr id="15" name="Textplatzhalter 14"/>
          <p:cNvSpPr>
            <a:spLocks noGrp="1"/>
          </p:cNvSpPr>
          <p:nvPr>
            <p:ph type="body" sz="quarter" idx="10" hasCustomPrompt="1"/>
          </p:nvPr>
        </p:nvSpPr>
        <p:spPr>
          <a:xfrm>
            <a:off x="345280" y="1252657"/>
            <a:ext cx="8297478" cy="4898782"/>
          </a:xfrm>
        </p:spPr>
        <p:txBody>
          <a:bodyPr lIns="108000">
            <a:normAutofit/>
          </a:bodyPr>
          <a:lstStyle>
            <a:lvl1pPr marL="156128" indent="-156128">
              <a:buFont typeface="Symbol" panose="05050102010706020507" pitchFamily="18" charset="2"/>
              <a:buChar char="&gt;"/>
              <a:defRPr sz="1881" b="1" baseline="0">
                <a:latin typeface="Arial" panose="020B0604020202020204" pitchFamily="34" charset="0"/>
                <a:cs typeface="Arial" panose="020B0604020202020204" pitchFamily="34" charset="0"/>
              </a:defRPr>
            </a:lvl1pPr>
            <a:lvl2pPr marL="456164" indent="-221294">
              <a:buFont typeface="Symbol" panose="05050102010706020507" pitchFamily="18" charset="2"/>
              <a:buChar char="&gt;"/>
              <a:tabLst>
                <a:tab pos="534906" algn="l"/>
                <a:tab pos="768419" algn="l"/>
              </a:tabLst>
              <a:defRPr sz="1881" baseline="0">
                <a:solidFill>
                  <a:srgbClr val="000000"/>
                </a:solidFill>
                <a:latin typeface="Arial" panose="020B0604020202020204" pitchFamily="34" charset="0"/>
                <a:cs typeface="Arial" panose="020B0604020202020204" pitchFamily="34" charset="0"/>
              </a:defRPr>
            </a:lvl2pPr>
            <a:lvl3pPr marL="691034" indent="-234870">
              <a:buFont typeface="Symbol" panose="05050102010706020507" pitchFamily="18" charset="2"/>
              <a:buChar char="&gt;"/>
              <a:tabLst>
                <a:tab pos="691034" algn="l"/>
              </a:tabLst>
              <a:defRPr sz="1881">
                <a:solidFill>
                  <a:srgbClr val="000000"/>
                </a:solidFill>
                <a:latin typeface="Arial" panose="020B0604020202020204" pitchFamily="34" charset="0"/>
                <a:cs typeface="Arial" panose="020B0604020202020204" pitchFamily="34" charset="0"/>
              </a:defRPr>
            </a:lvl3pPr>
            <a:lvl4pPr marL="377421" indent="0">
              <a:buFont typeface="Symbol" panose="05050102010706020507" pitchFamily="18" charset="2"/>
              <a:buNone/>
              <a:defRPr sz="1881">
                <a:latin typeface="Arial" panose="020B0604020202020204" pitchFamily="34" charset="0"/>
                <a:cs typeface="Arial" panose="020B0604020202020204" pitchFamily="34" charset="0"/>
              </a:defRPr>
            </a:lvl4pPr>
            <a:lvl5pPr marL="1939484" indent="-215498">
              <a:buFont typeface="Symbol" panose="05050102010706020507" pitchFamily="18" charset="2"/>
              <a:buChar char="&gt;"/>
              <a:defRPr sz="1881">
                <a:latin typeface="Arial" panose="020B0604020202020204" pitchFamily="34" charset="0"/>
                <a:cs typeface="Arial" panose="020B0604020202020204" pitchFamily="34" charset="0"/>
              </a:defRPr>
            </a:lvl5pPr>
          </a:lstStyle>
          <a:p>
            <a:pPr lvl="0"/>
            <a:r>
              <a:rPr lang="de-DE" dirty="0"/>
              <a:t> Erste Überschrift </a:t>
            </a:r>
          </a:p>
          <a:p>
            <a:pPr lvl="1"/>
            <a:r>
              <a:rPr lang="de-DE" dirty="0"/>
              <a:t>Inhalt zweite Ebene </a:t>
            </a:r>
          </a:p>
          <a:p>
            <a:pPr lvl="2"/>
            <a:r>
              <a:rPr lang="de-DE" dirty="0"/>
              <a:t>Inhalt dritte Ebene</a:t>
            </a:r>
          </a:p>
          <a:p>
            <a:pPr lvl="2"/>
            <a:r>
              <a:rPr lang="de-DE" dirty="0"/>
              <a:t>Inhalt dritte Ebene</a:t>
            </a:r>
          </a:p>
          <a:p>
            <a:pPr lvl="0"/>
            <a:r>
              <a:rPr lang="de-DE" dirty="0"/>
              <a:t> Zweite Überschrift </a:t>
            </a:r>
          </a:p>
          <a:p>
            <a:pPr lvl="1"/>
            <a:r>
              <a:rPr lang="de-DE" dirty="0"/>
              <a:t>Inhalt zweite Ebene </a:t>
            </a:r>
          </a:p>
          <a:p>
            <a:pPr lvl="2"/>
            <a:r>
              <a:rPr lang="de-DE" dirty="0"/>
              <a:t>Inhalt dritte Ebene</a:t>
            </a:r>
          </a:p>
          <a:p>
            <a:pPr lvl="2"/>
            <a:r>
              <a:rPr lang="de-DE" dirty="0"/>
              <a:t>Inhalt dritte Ebene</a:t>
            </a:r>
          </a:p>
          <a:p>
            <a:pPr lvl="3"/>
            <a:endParaRPr lang="de-DE" dirty="0"/>
          </a:p>
        </p:txBody>
      </p:sp>
      <p:sp>
        <p:nvSpPr>
          <p:cNvPr id="16" name="Textplatzhalter 2"/>
          <p:cNvSpPr>
            <a:spLocks noGrp="1"/>
          </p:cNvSpPr>
          <p:nvPr>
            <p:ph type="body" sz="quarter" idx="20" hasCustomPrompt="1"/>
          </p:nvPr>
        </p:nvSpPr>
        <p:spPr>
          <a:xfrm>
            <a:off x="353918" y="685833"/>
            <a:ext cx="8297628" cy="326585"/>
          </a:xfrm>
          <a:prstGeom prst="rect">
            <a:avLst/>
          </a:prstGeom>
        </p:spPr>
        <p:txBody>
          <a:bodyPr>
            <a:normAutofit/>
          </a:bodyPr>
          <a:lstStyle>
            <a:lvl1pPr marL="0" indent="0">
              <a:buNone/>
              <a:defRPr sz="1368" b="1" baseline="0">
                <a:latin typeface="Arial" panose="020B0604020202020204" pitchFamily="34" charset="0"/>
                <a:cs typeface="Arial" panose="020B0604020202020204" pitchFamily="34" charset="0"/>
              </a:defRPr>
            </a:lvl1pPr>
          </a:lstStyle>
          <a:p>
            <a:pPr lvl="0"/>
            <a:r>
              <a:rPr lang="de-CH" dirty="0"/>
              <a:t>mit einem Untertitel  </a:t>
            </a:r>
          </a:p>
        </p:txBody>
      </p:sp>
      <p:sp>
        <p:nvSpPr>
          <p:cNvPr id="17" name="Textplatzhalter 18"/>
          <p:cNvSpPr>
            <a:spLocks noGrp="1"/>
          </p:cNvSpPr>
          <p:nvPr>
            <p:ph type="body" sz="quarter" idx="15" hasCustomPrompt="1"/>
          </p:nvPr>
        </p:nvSpPr>
        <p:spPr>
          <a:xfrm>
            <a:off x="353918" y="244943"/>
            <a:ext cx="8297478" cy="350941"/>
          </a:xfrm>
          <a:prstGeom prst="rect">
            <a:avLst/>
          </a:prstGeom>
        </p:spPr>
        <p:txBody>
          <a:bodyPr>
            <a:noAutofit/>
          </a:bodyPr>
          <a:lstStyle>
            <a:lvl1pPr marL="0" indent="0">
              <a:lnSpc>
                <a:spcPts val="2395"/>
              </a:lnSpc>
              <a:spcBef>
                <a:spcPts val="0"/>
              </a:spcBef>
              <a:buNone/>
              <a:defRPr sz="2052"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einzeilig</a:t>
            </a:r>
          </a:p>
        </p:txBody>
      </p:sp>
      <p:sp>
        <p:nvSpPr>
          <p:cNvPr id="12" name="Slide Number Placeholder 5"/>
          <p:cNvSpPr>
            <a:spLocks noGrp="1"/>
          </p:cNvSpPr>
          <p:nvPr>
            <p:ph type="sldNum" sz="quarter" idx="4"/>
          </p:nvPr>
        </p:nvSpPr>
        <p:spPr>
          <a:xfrm>
            <a:off x="-1" y="6410878"/>
            <a:ext cx="954441" cy="195950"/>
          </a:xfrm>
          <a:prstGeom prst="rect">
            <a:avLst/>
          </a:prstGeom>
        </p:spPr>
        <p:txBody>
          <a:bodyPr vert="horz" lIns="91440" tIns="45720" rIns="91440" bIns="45720" rtlCol="0" anchor="ctr"/>
          <a:lstStyle>
            <a:lvl1pPr algn="r">
              <a:defRPr sz="770">
                <a:solidFill>
                  <a:schemeClr val="tx1"/>
                </a:solidFill>
                <a:latin typeface="Arial" panose="020B0604020202020204" pitchFamily="34" charset="0"/>
                <a:cs typeface="Arial" panose="020B0604020202020204" pitchFamily="34" charset="0"/>
              </a:defRPr>
            </a:lvl1pPr>
          </a:lstStyle>
          <a:p>
            <a:r>
              <a:rPr lang="de-CH" dirty="0">
                <a:solidFill>
                  <a:prstClr val="black"/>
                </a:solidFill>
              </a:rPr>
              <a:t> Seite </a:t>
            </a:r>
            <a:fld id="{9DB74905-0D87-4A5B-AFC4-06030E9E71B6}" type="slidenum">
              <a:rPr lang="de-CH" smtClean="0">
                <a:solidFill>
                  <a:prstClr val="black"/>
                </a:solidFill>
              </a:rPr>
              <a:pPr/>
              <a:t>‹Nr.›</a:t>
            </a:fld>
            <a:endParaRPr lang="de-CH" dirty="0">
              <a:solidFill>
                <a:prstClr val="black"/>
              </a:solidFill>
            </a:endParaRPr>
          </a:p>
        </p:txBody>
      </p:sp>
      <p:sp>
        <p:nvSpPr>
          <p:cNvPr id="14" name="Bildplatzhalter 2"/>
          <p:cNvSpPr>
            <a:spLocks noGrp="1"/>
          </p:cNvSpPr>
          <p:nvPr>
            <p:ph type="pic" sz="quarter" idx="21" hasCustomPrompt="1"/>
          </p:nvPr>
        </p:nvSpPr>
        <p:spPr>
          <a:xfrm>
            <a:off x="4425723" y="6403790"/>
            <a:ext cx="307884" cy="326585"/>
          </a:xfrm>
          <a:prstGeom prst="rect">
            <a:avLst/>
          </a:prstGeom>
        </p:spPr>
        <p:txBody>
          <a:bodyPr>
            <a:noAutofit/>
          </a:bodyPr>
          <a:lstStyle>
            <a:lvl1pPr marL="0" indent="0">
              <a:buNone/>
              <a:defRPr sz="513">
                <a:latin typeface="Arial" panose="020B0604020202020204" pitchFamily="34" charset="0"/>
                <a:cs typeface="Arial" panose="020B0604020202020204" pitchFamily="34" charset="0"/>
              </a:defRPr>
            </a:lvl1pPr>
          </a:lstStyle>
          <a:p>
            <a:r>
              <a:rPr lang="de-CH" dirty="0"/>
              <a:t>CC Logo</a:t>
            </a:r>
          </a:p>
        </p:txBody>
      </p:sp>
      <p:sp>
        <p:nvSpPr>
          <p:cNvPr id="25" name="Bildplatzhalter 2"/>
          <p:cNvSpPr>
            <a:spLocks noGrp="1"/>
          </p:cNvSpPr>
          <p:nvPr>
            <p:ph type="pic" sz="quarter" idx="27" hasCustomPrompt="1"/>
          </p:nvPr>
        </p:nvSpPr>
        <p:spPr>
          <a:xfrm>
            <a:off x="5135913" y="6402670"/>
            <a:ext cx="1231538" cy="326585"/>
          </a:xfrm>
          <a:prstGeom prst="rect">
            <a:avLst/>
          </a:prstGeom>
        </p:spPr>
        <p:txBody>
          <a:bodyPr>
            <a:normAutofit/>
          </a:bodyPr>
          <a:lstStyle>
            <a:lvl1pPr marL="0" indent="0">
              <a:buNone/>
              <a:defRPr sz="770" baseline="0">
                <a:latin typeface="Arial" panose="020B0604020202020204" pitchFamily="34" charset="0"/>
                <a:cs typeface="Arial" panose="020B0604020202020204" pitchFamily="34" charset="0"/>
              </a:defRPr>
            </a:lvl1pPr>
          </a:lstStyle>
          <a:p>
            <a:r>
              <a:rPr lang="de-CH" dirty="0"/>
              <a:t>Partnerlogo</a:t>
            </a:r>
          </a:p>
        </p:txBody>
      </p:sp>
    </p:spTree>
    <p:extLst>
      <p:ext uri="{BB962C8B-B14F-4D97-AF65-F5344CB8AC3E}">
        <p14:creationId xmlns:p14="http://schemas.microsoft.com/office/powerpoint/2010/main" val="3085647926"/>
      </p:ext>
    </p:extLst>
  </p:cSld>
  <p:clrMapOvr>
    <a:masterClrMapping/>
  </p:clrMapOvr>
  <p:extLst>
    <p:ext uri="{DCECCB84-F9BA-43D5-87BE-67443E8EF086}">
      <p15:sldGuideLst xmlns:p15="http://schemas.microsoft.com/office/powerpoint/2012/main">
        <p15:guide id="1" orient="horz" pos="4626">
          <p15:clr>
            <a:srgbClr val="FBAE40"/>
          </p15:clr>
        </p15:guide>
        <p15:guide id="2" pos="30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_I_zweispaltig, Text und Bild">
    <p:spTree>
      <p:nvGrpSpPr>
        <p:cNvPr id="1" name=""/>
        <p:cNvGrpSpPr/>
        <p:nvPr/>
      </p:nvGrpSpPr>
      <p:grpSpPr>
        <a:xfrm>
          <a:off x="0" y="0"/>
          <a:ext cx="0" cy="0"/>
          <a:chOff x="0" y="0"/>
          <a:chExt cx="0" cy="0"/>
        </a:xfrm>
      </p:grpSpPr>
      <p:sp>
        <p:nvSpPr>
          <p:cNvPr id="10" name="Inhaltsplatzhalter 4"/>
          <p:cNvSpPr>
            <a:spLocks noGrp="1"/>
          </p:cNvSpPr>
          <p:nvPr>
            <p:ph sz="quarter" idx="30" hasCustomPrompt="1"/>
          </p:nvPr>
        </p:nvSpPr>
        <p:spPr>
          <a:xfrm>
            <a:off x="4617343" y="1224696"/>
            <a:ext cx="4079636" cy="4897409"/>
          </a:xfrm>
          <a:prstGeom prst="rect">
            <a:avLst/>
          </a:prstGeom>
          <a:noFill/>
        </p:spPr>
        <p:txBody>
          <a:bodyPr/>
          <a:lstStyle>
            <a:lvl1pPr marL="0" marR="0" indent="0" algn="l" defTabSz="861993" rtl="0" eaLnBrk="1" fontAlgn="auto" latinLnBrk="0" hangingPunct="1">
              <a:lnSpc>
                <a:spcPct val="90000"/>
              </a:lnSpc>
              <a:spcBef>
                <a:spcPts val="942"/>
              </a:spcBef>
              <a:spcAft>
                <a:spcPts val="0"/>
              </a:spcAft>
              <a:buClrTx/>
              <a:buSzTx/>
              <a:buFont typeface="Arial" panose="020B0604020202020204" pitchFamily="34" charset="0"/>
              <a:buNone/>
              <a:tabLst/>
              <a:defRPr sz="1881">
                <a:latin typeface="Arial" panose="020B0604020202020204" pitchFamily="34" charset="0"/>
                <a:cs typeface="Arial" panose="020B0604020202020204" pitchFamily="34" charset="0"/>
              </a:defRPr>
            </a:lvl1pPr>
          </a:lstStyle>
          <a:p>
            <a:r>
              <a:rPr lang="de-CH" dirty="0"/>
              <a:t>Bild, Tabelle, Grafik, Diagramm </a:t>
            </a:r>
          </a:p>
          <a:p>
            <a:pPr lvl="0"/>
            <a:endParaRPr lang="de-CH" dirty="0"/>
          </a:p>
        </p:txBody>
      </p:sp>
      <p:sp>
        <p:nvSpPr>
          <p:cNvPr id="19" name="Textplatzhalter 18"/>
          <p:cNvSpPr>
            <a:spLocks noGrp="1"/>
          </p:cNvSpPr>
          <p:nvPr>
            <p:ph type="body" sz="quarter" idx="15" hasCustomPrompt="1"/>
          </p:nvPr>
        </p:nvSpPr>
        <p:spPr>
          <a:xfrm>
            <a:off x="353918" y="244943"/>
            <a:ext cx="8297478" cy="350941"/>
          </a:xfrm>
          <a:prstGeom prst="rect">
            <a:avLst/>
          </a:prstGeom>
        </p:spPr>
        <p:txBody>
          <a:bodyPr>
            <a:noAutofit/>
          </a:bodyPr>
          <a:lstStyle>
            <a:lvl1pPr marL="0" indent="0">
              <a:lnSpc>
                <a:spcPts val="2395"/>
              </a:lnSpc>
              <a:spcBef>
                <a:spcPts val="0"/>
              </a:spcBef>
              <a:buNone/>
              <a:defRPr sz="2052"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zweispaltig mit Abbildung                                                                                 </a:t>
            </a:r>
          </a:p>
        </p:txBody>
      </p:sp>
      <p:sp>
        <p:nvSpPr>
          <p:cNvPr id="21" name="Textplatzhalter 20"/>
          <p:cNvSpPr>
            <a:spLocks noGrp="1"/>
          </p:cNvSpPr>
          <p:nvPr>
            <p:ph type="body" sz="quarter" idx="16" hasCustomPrompt="1"/>
          </p:nvPr>
        </p:nvSpPr>
        <p:spPr>
          <a:xfrm>
            <a:off x="353917" y="1224695"/>
            <a:ext cx="3940918" cy="3749664"/>
          </a:xfrm>
          <a:prstGeom prst="rect">
            <a:avLst/>
          </a:prstGeom>
        </p:spPr>
        <p:txBody>
          <a:bodyPr>
            <a:noAutofit/>
          </a:bodyPr>
          <a:lstStyle>
            <a:lvl1pPr marL="0" marR="0" indent="0" algn="l" defTabSz="861993" rtl="0" eaLnBrk="1" fontAlgn="auto" latinLnBrk="0" hangingPunct="1">
              <a:lnSpc>
                <a:spcPts val="2395"/>
              </a:lnSpc>
              <a:spcBef>
                <a:spcPts val="0"/>
              </a:spcBef>
              <a:spcAft>
                <a:spcPts val="0"/>
              </a:spcAft>
              <a:buClrTx/>
              <a:buSzTx/>
              <a:buFont typeface="Symbol" panose="05050102010706020507" pitchFamily="18" charset="2"/>
              <a:buNone/>
              <a:tabLst/>
              <a:defRPr sz="1881" baseline="0">
                <a:solidFill>
                  <a:schemeClr val="tx1"/>
                </a:solidFill>
                <a:latin typeface="Arial" panose="020B0604020202020204" pitchFamily="34" charset="0"/>
                <a:cs typeface="Arial" panose="020B0604020202020204" pitchFamily="34" charset="0"/>
                <a:sym typeface="Symbol" panose="05050102010706020507" pitchFamily="18" charset="2"/>
              </a:defRPr>
            </a:lvl1pPr>
          </a:lstStyle>
          <a:p>
            <a:pPr marL="0" marR="0" lvl="0" indent="0" algn="l" defTabSz="861993" rtl="0" eaLnBrk="1" fontAlgn="auto" latinLnBrk="0" hangingPunct="1">
              <a:lnSpc>
                <a:spcPts val="2395"/>
              </a:lnSpc>
              <a:spcBef>
                <a:spcPts val="0"/>
              </a:spcBef>
              <a:spcAft>
                <a:spcPts val="0"/>
              </a:spcAft>
              <a:buClrTx/>
              <a:buSzTx/>
              <a:buFont typeface="Symbol" panose="05050102010706020507" pitchFamily="18" charset="2"/>
              <a:buNone/>
              <a:tabLst/>
              <a:defRPr/>
            </a:pPr>
            <a:r>
              <a:rPr lang="de-DE" dirty="0"/>
              <a:t>Hier kann ein Text stehen. Weit hinten, hinter den Wortbergen, fern der Länder </a:t>
            </a:r>
            <a:r>
              <a:rPr lang="de-DE" dirty="0" err="1"/>
              <a:t>Vokalien</a:t>
            </a:r>
            <a:r>
              <a:rPr lang="de-DE" dirty="0"/>
              <a:t> und </a:t>
            </a:r>
            <a:r>
              <a:rPr lang="de-DE" dirty="0" err="1"/>
              <a:t>Konso-natien</a:t>
            </a:r>
            <a:r>
              <a:rPr lang="de-DE" dirty="0"/>
              <a:t> leben die Blindtexte. Abgeschieden wohnen Sie in Buchstabhausen an der Küste des Semantik, eines </a:t>
            </a:r>
            <a:r>
              <a:rPr lang="de-DE" dirty="0" err="1"/>
              <a:t>grossen</a:t>
            </a:r>
            <a:r>
              <a:rPr lang="de-DE" dirty="0"/>
              <a:t> Sprachozeans.</a:t>
            </a:r>
            <a:br>
              <a:rPr lang="de-DE" dirty="0"/>
            </a:br>
            <a:endParaRPr lang="de-DE" dirty="0"/>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endParaRPr lang="de-DE" dirty="0"/>
          </a:p>
          <a:p>
            <a:pPr lvl="0"/>
            <a:endParaRPr lang="de-CH" dirty="0"/>
          </a:p>
          <a:p>
            <a:pPr lvl="0"/>
            <a:endParaRPr lang="de-CH" dirty="0"/>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r>
              <a:rPr lang="de-DE" dirty="0"/>
              <a:t/>
            </a:r>
            <a:br>
              <a:rPr lang="de-DE" dirty="0"/>
            </a:br>
            <a:endParaRPr lang="de-DE" dirty="0"/>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endParaRPr lang="de-DE" dirty="0">
              <a:sym typeface="Symbol" panose="05050102010706020507" pitchFamily="18" charset="2"/>
            </a:endParaRPr>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endParaRPr lang="de-DE" dirty="0">
              <a:sym typeface="Symbol" panose="05050102010706020507" pitchFamily="18" charset="2"/>
            </a:endParaRPr>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r>
              <a:rPr lang="de-DE" dirty="0">
                <a:sym typeface="Symbol" panose="05050102010706020507" pitchFamily="18" charset="2"/>
              </a:rPr>
              <a:t>	</a:t>
            </a:r>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endParaRPr lang="de-DE" dirty="0">
              <a:sym typeface="Symbol" panose="05050102010706020507" pitchFamily="18" charset="2"/>
            </a:endParaRPr>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endParaRPr lang="de-DE" dirty="0">
              <a:sym typeface="Symbol" panose="05050102010706020507" pitchFamily="18" charset="2"/>
            </a:endParaRPr>
          </a:p>
        </p:txBody>
      </p:sp>
      <p:sp>
        <p:nvSpPr>
          <p:cNvPr id="3" name="Textplatzhalter 2"/>
          <p:cNvSpPr>
            <a:spLocks noGrp="1"/>
          </p:cNvSpPr>
          <p:nvPr>
            <p:ph type="body" sz="quarter" idx="20" hasCustomPrompt="1"/>
          </p:nvPr>
        </p:nvSpPr>
        <p:spPr>
          <a:xfrm>
            <a:off x="354068" y="685831"/>
            <a:ext cx="8297478" cy="325786"/>
          </a:xfrm>
          <a:prstGeom prst="rect">
            <a:avLst/>
          </a:prstGeom>
        </p:spPr>
        <p:txBody>
          <a:bodyPr>
            <a:normAutofit/>
          </a:bodyPr>
          <a:lstStyle>
            <a:lvl1pPr marL="0" indent="0">
              <a:buNone/>
              <a:defRPr sz="1368" b="1" baseline="0">
                <a:latin typeface="Arial" panose="020B0604020202020204" pitchFamily="34" charset="0"/>
                <a:cs typeface="Arial" panose="020B0604020202020204" pitchFamily="34" charset="0"/>
              </a:defRPr>
            </a:lvl1pPr>
          </a:lstStyle>
          <a:p>
            <a:pPr lvl="0"/>
            <a:r>
              <a:rPr lang="de-CH" dirty="0"/>
              <a:t>mit einem Untertitel </a:t>
            </a:r>
          </a:p>
        </p:txBody>
      </p:sp>
      <p:sp>
        <p:nvSpPr>
          <p:cNvPr id="23" name="Textplatzhalter 3"/>
          <p:cNvSpPr>
            <a:spLocks noGrp="1"/>
          </p:cNvSpPr>
          <p:nvPr>
            <p:ph type="body" sz="quarter" idx="29" hasCustomPrompt="1"/>
          </p:nvPr>
        </p:nvSpPr>
        <p:spPr>
          <a:xfrm>
            <a:off x="353918" y="5272983"/>
            <a:ext cx="3939998" cy="849122"/>
          </a:xfrm>
          <a:prstGeom prst="rect">
            <a:avLst/>
          </a:prstGeom>
          <a:solidFill>
            <a:schemeClr val="bg1"/>
          </a:solidFill>
        </p:spPr>
        <p:txBody>
          <a:bodyPr>
            <a:normAutofit/>
          </a:bodyPr>
          <a:lstStyle>
            <a:lvl1pPr marL="169065" indent="-169065">
              <a:lnSpc>
                <a:spcPts val="2395"/>
              </a:lnSpc>
              <a:spcBef>
                <a:spcPts val="0"/>
              </a:spcBef>
              <a:buFont typeface="Symbol" panose="05050102010706020507" pitchFamily="18" charset="2"/>
              <a:buChar char="&gt;"/>
              <a:defRPr sz="1881" b="1" baseline="0">
                <a:solidFill>
                  <a:srgbClr val="8CB80D"/>
                </a:solidFill>
                <a:latin typeface="Arial" panose="020B0604020202020204" pitchFamily="34" charset="0"/>
                <a:cs typeface="Arial" panose="020B0604020202020204" pitchFamily="34" charset="0"/>
                <a:sym typeface="Symbol" panose="05050102010706020507" pitchFamily="18" charset="2"/>
              </a:defRPr>
            </a:lvl1pPr>
          </a:lstStyle>
          <a:p>
            <a:pPr lvl="0"/>
            <a:r>
              <a:rPr lang="de-CH" dirty="0"/>
              <a:t>Fazit</a:t>
            </a:r>
          </a:p>
          <a:p>
            <a:pPr lvl="0"/>
            <a:endParaRPr lang="de-CH" dirty="0"/>
          </a:p>
          <a:p>
            <a:pPr lvl="0"/>
            <a:endParaRPr lang="de-CH" dirty="0"/>
          </a:p>
        </p:txBody>
      </p:sp>
      <p:sp>
        <p:nvSpPr>
          <p:cNvPr id="15" name="Slide Number Placeholder 5"/>
          <p:cNvSpPr>
            <a:spLocks noGrp="1"/>
          </p:cNvSpPr>
          <p:nvPr>
            <p:ph type="sldNum" sz="quarter" idx="4"/>
          </p:nvPr>
        </p:nvSpPr>
        <p:spPr>
          <a:xfrm>
            <a:off x="-1" y="6410878"/>
            <a:ext cx="954441" cy="195950"/>
          </a:xfrm>
          <a:prstGeom prst="rect">
            <a:avLst/>
          </a:prstGeom>
        </p:spPr>
        <p:txBody>
          <a:bodyPr vert="horz" lIns="91440" tIns="45720" rIns="91440" bIns="45720" rtlCol="0" anchor="ctr"/>
          <a:lstStyle>
            <a:lvl1pPr algn="r">
              <a:defRPr sz="770">
                <a:solidFill>
                  <a:schemeClr val="tx1"/>
                </a:solidFill>
                <a:latin typeface="Arial" panose="020B0604020202020204" pitchFamily="34" charset="0"/>
                <a:cs typeface="Arial" panose="020B0604020202020204" pitchFamily="34" charset="0"/>
              </a:defRPr>
            </a:lvl1pPr>
          </a:lstStyle>
          <a:p>
            <a:r>
              <a:rPr lang="de-CH" dirty="0">
                <a:solidFill>
                  <a:prstClr val="black"/>
                </a:solidFill>
              </a:rPr>
              <a:t> Seite </a:t>
            </a:r>
            <a:fld id="{9DB74905-0D87-4A5B-AFC4-06030E9E71B6}" type="slidenum">
              <a:rPr lang="de-CH" smtClean="0">
                <a:solidFill>
                  <a:prstClr val="black"/>
                </a:solidFill>
              </a:rPr>
              <a:pPr/>
              <a:t>‹Nr.›</a:t>
            </a:fld>
            <a:endParaRPr lang="de-CH" dirty="0">
              <a:solidFill>
                <a:prstClr val="black"/>
              </a:solidFill>
            </a:endParaRPr>
          </a:p>
        </p:txBody>
      </p:sp>
      <p:sp>
        <p:nvSpPr>
          <p:cNvPr id="37" name="Bildplatzhalter 36"/>
          <p:cNvSpPr>
            <a:spLocks noGrp="1"/>
          </p:cNvSpPr>
          <p:nvPr>
            <p:ph type="pic" sz="quarter" idx="31" hasCustomPrompt="1"/>
          </p:nvPr>
        </p:nvSpPr>
        <p:spPr>
          <a:xfrm>
            <a:off x="4427374" y="6403185"/>
            <a:ext cx="307884" cy="326585"/>
          </a:xfrm>
        </p:spPr>
        <p:txBody>
          <a:bodyPr>
            <a:normAutofit/>
          </a:bodyPr>
          <a:lstStyle>
            <a:lvl1pPr marL="0" indent="0">
              <a:buNone/>
              <a:defRPr sz="513">
                <a:latin typeface="Arial" panose="020B0604020202020204" pitchFamily="34" charset="0"/>
                <a:cs typeface="Arial" panose="020B0604020202020204" pitchFamily="34" charset="0"/>
              </a:defRPr>
            </a:lvl1pPr>
          </a:lstStyle>
          <a:p>
            <a:r>
              <a:rPr lang="de-CH" dirty="0"/>
              <a:t>CC Logo</a:t>
            </a:r>
          </a:p>
        </p:txBody>
      </p:sp>
      <p:sp>
        <p:nvSpPr>
          <p:cNvPr id="40" name="Bildplatzhalter 7"/>
          <p:cNvSpPr>
            <a:spLocks noGrp="1"/>
          </p:cNvSpPr>
          <p:nvPr>
            <p:ph type="pic" sz="quarter" idx="32" hasCustomPrompt="1"/>
          </p:nvPr>
        </p:nvSpPr>
        <p:spPr>
          <a:xfrm>
            <a:off x="5135508" y="6402028"/>
            <a:ext cx="1231537" cy="326585"/>
          </a:xfrm>
          <a:prstGeom prst="rect">
            <a:avLst/>
          </a:prstGeom>
        </p:spPr>
        <p:txBody>
          <a:bodyPr>
            <a:normAutofit/>
          </a:bodyPr>
          <a:lstStyle>
            <a:lvl1pPr marL="0" indent="0">
              <a:buNone/>
              <a:defRPr sz="770" baseline="0">
                <a:latin typeface="Arial" panose="020B0604020202020204" pitchFamily="34" charset="0"/>
                <a:cs typeface="Arial" panose="020B0604020202020204" pitchFamily="34" charset="0"/>
              </a:defRPr>
            </a:lvl1pPr>
          </a:lstStyle>
          <a:p>
            <a:r>
              <a:rPr lang="de-CH" dirty="0"/>
              <a:t>Partnerlogo</a:t>
            </a:r>
          </a:p>
        </p:txBody>
      </p:sp>
    </p:spTree>
    <p:extLst>
      <p:ext uri="{BB962C8B-B14F-4D97-AF65-F5344CB8AC3E}">
        <p14:creationId xmlns:p14="http://schemas.microsoft.com/office/powerpoint/2010/main" val="417228557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9_I_zweispaltig, Texte und Bilder">
    <p:spTree>
      <p:nvGrpSpPr>
        <p:cNvPr id="1" name=""/>
        <p:cNvGrpSpPr/>
        <p:nvPr/>
      </p:nvGrpSpPr>
      <p:grpSpPr>
        <a:xfrm>
          <a:off x="0" y="0"/>
          <a:ext cx="0" cy="0"/>
          <a:chOff x="0" y="0"/>
          <a:chExt cx="0" cy="0"/>
        </a:xfrm>
      </p:grpSpPr>
      <p:sp>
        <p:nvSpPr>
          <p:cNvPr id="19" name="Textplatzhalter 18"/>
          <p:cNvSpPr>
            <a:spLocks noGrp="1"/>
          </p:cNvSpPr>
          <p:nvPr>
            <p:ph type="body" sz="quarter" idx="15" hasCustomPrompt="1"/>
          </p:nvPr>
        </p:nvSpPr>
        <p:spPr>
          <a:xfrm>
            <a:off x="353918" y="244943"/>
            <a:ext cx="8297478" cy="350941"/>
          </a:xfrm>
          <a:prstGeom prst="rect">
            <a:avLst/>
          </a:prstGeom>
        </p:spPr>
        <p:txBody>
          <a:bodyPr>
            <a:noAutofit/>
          </a:bodyPr>
          <a:lstStyle>
            <a:lvl1pPr marL="0" indent="0">
              <a:lnSpc>
                <a:spcPts val="2395"/>
              </a:lnSpc>
              <a:spcBef>
                <a:spcPts val="0"/>
              </a:spcBef>
              <a:buNone/>
              <a:defRPr sz="2052"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zweispaltig mit Abbildung</a:t>
            </a:r>
          </a:p>
        </p:txBody>
      </p:sp>
      <p:sp>
        <p:nvSpPr>
          <p:cNvPr id="21" name="Textplatzhalter 20"/>
          <p:cNvSpPr>
            <a:spLocks noGrp="1"/>
          </p:cNvSpPr>
          <p:nvPr>
            <p:ph type="body" sz="quarter" idx="16" hasCustomPrompt="1"/>
          </p:nvPr>
        </p:nvSpPr>
        <p:spPr>
          <a:xfrm>
            <a:off x="354067" y="1224695"/>
            <a:ext cx="4033283" cy="708709"/>
          </a:xfrm>
          <a:prstGeom prst="rect">
            <a:avLst/>
          </a:prstGeom>
        </p:spPr>
        <p:txBody>
          <a:bodyPr>
            <a:noAutofit/>
          </a:bodyPr>
          <a:lstStyle>
            <a:lvl1pPr marL="0" marR="0" indent="0" algn="l" defTabSz="861993" rtl="0" eaLnBrk="1" fontAlgn="auto" latinLnBrk="0" hangingPunct="1">
              <a:lnSpc>
                <a:spcPts val="2395"/>
              </a:lnSpc>
              <a:spcBef>
                <a:spcPts val="0"/>
              </a:spcBef>
              <a:spcAft>
                <a:spcPts val="0"/>
              </a:spcAft>
              <a:buClrTx/>
              <a:buSzTx/>
              <a:buFont typeface="Arial" panose="020B0604020202020204" pitchFamily="34" charset="0"/>
              <a:buNone/>
              <a:tabLst/>
              <a:defRPr sz="1881" baseline="0">
                <a:solidFill>
                  <a:schemeClr val="tx1"/>
                </a:solidFill>
                <a:latin typeface="Arial" panose="020B0604020202020204" pitchFamily="34" charset="0"/>
                <a:cs typeface="Arial" panose="020B0604020202020204" pitchFamily="34" charset="0"/>
                <a:sym typeface="Symbol" panose="05050102010706020507" pitchFamily="18" charset="2"/>
              </a:defRPr>
            </a:lvl1pPr>
          </a:lstStyle>
          <a:p>
            <a:pPr marL="0" marR="0" lvl="0" indent="0" algn="l" defTabSz="861993" rtl="0" eaLnBrk="1" fontAlgn="auto" latinLnBrk="0" hangingPunct="1">
              <a:lnSpc>
                <a:spcPts val="2395"/>
              </a:lnSpc>
              <a:spcBef>
                <a:spcPts val="0"/>
              </a:spcBef>
              <a:spcAft>
                <a:spcPts val="0"/>
              </a:spcAft>
              <a:buClrTx/>
              <a:buSzTx/>
              <a:buFont typeface="Arial" panose="020B0604020202020204" pitchFamily="34" charset="0"/>
              <a:buNone/>
              <a:tabLst/>
              <a:defRPr/>
            </a:pPr>
            <a:r>
              <a:rPr lang="de-DE" dirty="0"/>
              <a:t>Hier kann ein Text zur Veranstaltung stehen. </a:t>
            </a:r>
            <a:endParaRPr lang="de-DE" dirty="0">
              <a:sym typeface="Symbol" panose="05050102010706020507" pitchFamily="18" charset="2"/>
            </a:endParaRPr>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r>
              <a:rPr lang="de-DE" dirty="0">
                <a:sym typeface="Symbol" panose="05050102010706020507" pitchFamily="18" charset="2"/>
              </a:rPr>
              <a:t>	</a:t>
            </a:r>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endParaRPr lang="de-DE" dirty="0">
              <a:sym typeface="Symbol" panose="05050102010706020507" pitchFamily="18" charset="2"/>
            </a:endParaRPr>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endParaRPr lang="de-DE" dirty="0">
              <a:sym typeface="Symbol" panose="05050102010706020507" pitchFamily="18" charset="2"/>
            </a:endParaRPr>
          </a:p>
        </p:txBody>
      </p:sp>
      <p:sp>
        <p:nvSpPr>
          <p:cNvPr id="3" name="Textplatzhalter 2"/>
          <p:cNvSpPr>
            <a:spLocks noGrp="1"/>
          </p:cNvSpPr>
          <p:nvPr>
            <p:ph type="body" sz="quarter" idx="20" hasCustomPrompt="1"/>
          </p:nvPr>
        </p:nvSpPr>
        <p:spPr>
          <a:xfrm>
            <a:off x="354067" y="685831"/>
            <a:ext cx="8297478" cy="325786"/>
          </a:xfrm>
          <a:prstGeom prst="rect">
            <a:avLst/>
          </a:prstGeom>
        </p:spPr>
        <p:txBody>
          <a:bodyPr>
            <a:normAutofit/>
          </a:bodyPr>
          <a:lstStyle>
            <a:lvl1pPr marL="0" indent="0">
              <a:buNone/>
              <a:defRPr sz="1368" b="1" baseline="0">
                <a:latin typeface="Arial" panose="020B0604020202020204" pitchFamily="34" charset="0"/>
                <a:cs typeface="Arial" panose="020B0604020202020204" pitchFamily="34" charset="0"/>
              </a:defRPr>
            </a:lvl1pPr>
          </a:lstStyle>
          <a:p>
            <a:pPr lvl="0"/>
            <a:r>
              <a:rPr lang="de-CH" dirty="0"/>
              <a:t>mit einem Untertitel </a:t>
            </a:r>
          </a:p>
        </p:txBody>
      </p:sp>
      <p:sp>
        <p:nvSpPr>
          <p:cNvPr id="5" name="Inhaltsplatzhalter 4"/>
          <p:cNvSpPr>
            <a:spLocks noGrp="1"/>
          </p:cNvSpPr>
          <p:nvPr>
            <p:ph sz="quarter" idx="27" hasCustomPrompt="1"/>
          </p:nvPr>
        </p:nvSpPr>
        <p:spPr>
          <a:xfrm>
            <a:off x="461827" y="2011768"/>
            <a:ext cx="3940918" cy="4082317"/>
          </a:xfrm>
          <a:prstGeom prst="rect">
            <a:avLst/>
          </a:prstGeom>
        </p:spPr>
        <p:txBody>
          <a:bodyPr>
            <a:normAutofit/>
          </a:bodyPr>
          <a:lstStyle>
            <a:lvl1pPr marL="0" indent="0">
              <a:buNone/>
              <a:defRPr sz="1881">
                <a:latin typeface="Arial" panose="020B0604020202020204" pitchFamily="34" charset="0"/>
                <a:cs typeface="Arial" panose="020B0604020202020204" pitchFamily="34" charset="0"/>
              </a:defRPr>
            </a:lvl1pPr>
          </a:lstStyle>
          <a:p>
            <a:pPr lvl="0"/>
            <a:r>
              <a:rPr lang="de-CH" dirty="0"/>
              <a:t>Objekt oder Text</a:t>
            </a:r>
          </a:p>
        </p:txBody>
      </p:sp>
      <p:sp>
        <p:nvSpPr>
          <p:cNvPr id="18" name="Textplatzhalter 20"/>
          <p:cNvSpPr>
            <a:spLocks noGrp="1"/>
          </p:cNvSpPr>
          <p:nvPr>
            <p:ph type="body" sz="quarter" idx="29" hasCustomPrompt="1"/>
          </p:nvPr>
        </p:nvSpPr>
        <p:spPr>
          <a:xfrm>
            <a:off x="4618264" y="1222954"/>
            <a:ext cx="4033133" cy="708709"/>
          </a:xfrm>
          <a:prstGeom prst="rect">
            <a:avLst/>
          </a:prstGeom>
        </p:spPr>
        <p:txBody>
          <a:bodyPr>
            <a:noAutofit/>
          </a:bodyPr>
          <a:lstStyle>
            <a:lvl1pPr marL="0" marR="0" indent="0" algn="l" defTabSz="861993" rtl="0" eaLnBrk="1" fontAlgn="auto" latinLnBrk="0" hangingPunct="1">
              <a:lnSpc>
                <a:spcPts val="2395"/>
              </a:lnSpc>
              <a:spcBef>
                <a:spcPts val="0"/>
              </a:spcBef>
              <a:spcAft>
                <a:spcPts val="0"/>
              </a:spcAft>
              <a:buClrTx/>
              <a:buSzTx/>
              <a:buFont typeface="Arial" panose="020B0604020202020204" pitchFamily="34" charset="0"/>
              <a:buNone/>
              <a:tabLst/>
              <a:defRPr sz="1881" baseline="0">
                <a:solidFill>
                  <a:schemeClr val="tx1"/>
                </a:solidFill>
                <a:latin typeface="Arial" panose="020B0604020202020204" pitchFamily="34" charset="0"/>
                <a:cs typeface="Arial" panose="020B0604020202020204" pitchFamily="34" charset="0"/>
                <a:sym typeface="Symbol" panose="05050102010706020507" pitchFamily="18" charset="2"/>
              </a:defRPr>
            </a:lvl1pPr>
          </a:lstStyle>
          <a:p>
            <a:pPr marL="0" marR="0" lvl="0" indent="0" algn="l" defTabSz="861993" rtl="0" eaLnBrk="1" fontAlgn="auto" latinLnBrk="0" hangingPunct="1">
              <a:lnSpc>
                <a:spcPts val="2395"/>
              </a:lnSpc>
              <a:spcBef>
                <a:spcPts val="0"/>
              </a:spcBef>
              <a:spcAft>
                <a:spcPts val="0"/>
              </a:spcAft>
              <a:buClrTx/>
              <a:buSzTx/>
              <a:buFont typeface="Arial" panose="020B0604020202020204" pitchFamily="34" charset="0"/>
              <a:buNone/>
              <a:tabLst/>
              <a:defRPr/>
            </a:pPr>
            <a:r>
              <a:rPr lang="de-DE" dirty="0"/>
              <a:t>Hier kann ein Text zur Veranstaltung stehen. </a:t>
            </a:r>
            <a:endParaRPr lang="de-DE" dirty="0">
              <a:sym typeface="Symbol" panose="05050102010706020507" pitchFamily="18" charset="2"/>
            </a:endParaRPr>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endParaRPr lang="de-DE" dirty="0">
              <a:sym typeface="Symbol" panose="05050102010706020507" pitchFamily="18" charset="2"/>
            </a:endParaRPr>
          </a:p>
          <a:p>
            <a:pPr marL="0" marR="0" lvl="0" indent="0" algn="l" defTabSz="496961" rtl="0" eaLnBrk="1" fontAlgn="auto" latinLnBrk="0" hangingPunct="1">
              <a:lnSpc>
                <a:spcPts val="1380"/>
              </a:lnSpc>
              <a:spcBef>
                <a:spcPts val="0"/>
              </a:spcBef>
              <a:spcAft>
                <a:spcPts val="0"/>
              </a:spcAft>
              <a:buClrTx/>
              <a:buSzTx/>
              <a:buFont typeface="Arial" panose="020B0604020202020204" pitchFamily="34" charset="0"/>
              <a:buNone/>
              <a:tabLst/>
              <a:defRPr/>
            </a:pPr>
            <a:endParaRPr lang="de-DE" dirty="0">
              <a:sym typeface="Symbol" panose="05050102010706020507" pitchFamily="18" charset="2"/>
            </a:endParaRPr>
          </a:p>
        </p:txBody>
      </p:sp>
      <p:sp>
        <p:nvSpPr>
          <p:cNvPr id="20" name="Inhaltsplatzhalter 4"/>
          <p:cNvSpPr>
            <a:spLocks noGrp="1"/>
          </p:cNvSpPr>
          <p:nvPr>
            <p:ph sz="quarter" idx="30" hasCustomPrompt="1"/>
          </p:nvPr>
        </p:nvSpPr>
        <p:spPr>
          <a:xfrm>
            <a:off x="4726024" y="2011722"/>
            <a:ext cx="3940918" cy="4082317"/>
          </a:xfrm>
          <a:prstGeom prst="rect">
            <a:avLst/>
          </a:prstGeom>
        </p:spPr>
        <p:txBody>
          <a:bodyPr/>
          <a:lstStyle>
            <a:lvl1pPr marL="0" marR="0" indent="0" algn="l" defTabSz="861993" rtl="0" eaLnBrk="1" fontAlgn="auto" latinLnBrk="0" hangingPunct="1">
              <a:lnSpc>
                <a:spcPct val="90000"/>
              </a:lnSpc>
              <a:spcBef>
                <a:spcPts val="942"/>
              </a:spcBef>
              <a:spcAft>
                <a:spcPts val="0"/>
              </a:spcAft>
              <a:buClrTx/>
              <a:buSzTx/>
              <a:buFont typeface="Arial" panose="020B0604020202020204" pitchFamily="34" charset="0"/>
              <a:buNone/>
              <a:tabLst/>
              <a:defRPr sz="1881">
                <a:latin typeface="Arial" panose="020B0604020202020204" pitchFamily="34" charset="0"/>
                <a:cs typeface="Arial" panose="020B0604020202020204" pitchFamily="34" charset="0"/>
              </a:defRPr>
            </a:lvl1pPr>
          </a:lstStyle>
          <a:p>
            <a:pPr marL="0" marR="0" lvl="0" indent="0" algn="l" defTabSz="861993" rtl="0" eaLnBrk="1" fontAlgn="auto" latinLnBrk="0" hangingPunct="1">
              <a:lnSpc>
                <a:spcPct val="90000"/>
              </a:lnSpc>
              <a:spcBef>
                <a:spcPts val="942"/>
              </a:spcBef>
              <a:spcAft>
                <a:spcPts val="0"/>
              </a:spcAft>
              <a:buClrTx/>
              <a:buSzTx/>
              <a:buFont typeface="Arial" panose="020B0604020202020204" pitchFamily="34" charset="0"/>
              <a:buNone/>
              <a:tabLst/>
              <a:defRPr/>
            </a:pPr>
            <a:r>
              <a:rPr lang="de-CH" dirty="0"/>
              <a:t>Objekt oder Text</a:t>
            </a:r>
          </a:p>
          <a:p>
            <a:pPr lvl="0"/>
            <a:endParaRPr lang="de-CH" dirty="0"/>
          </a:p>
        </p:txBody>
      </p:sp>
      <p:sp>
        <p:nvSpPr>
          <p:cNvPr id="15" name="Slide Number Placeholder 5"/>
          <p:cNvSpPr>
            <a:spLocks noGrp="1"/>
          </p:cNvSpPr>
          <p:nvPr>
            <p:ph type="sldNum" sz="quarter" idx="4"/>
          </p:nvPr>
        </p:nvSpPr>
        <p:spPr>
          <a:xfrm>
            <a:off x="-1" y="6410878"/>
            <a:ext cx="954441" cy="195950"/>
          </a:xfrm>
          <a:prstGeom prst="rect">
            <a:avLst/>
          </a:prstGeom>
        </p:spPr>
        <p:txBody>
          <a:bodyPr vert="horz" lIns="91440" tIns="45720" rIns="91440" bIns="45720" rtlCol="0" anchor="ctr"/>
          <a:lstStyle>
            <a:lvl1pPr algn="r">
              <a:defRPr sz="770">
                <a:solidFill>
                  <a:schemeClr val="tx1"/>
                </a:solidFill>
                <a:latin typeface="Arial" panose="020B0604020202020204" pitchFamily="34" charset="0"/>
                <a:cs typeface="Arial" panose="020B0604020202020204" pitchFamily="34" charset="0"/>
              </a:defRPr>
            </a:lvl1pPr>
          </a:lstStyle>
          <a:p>
            <a:r>
              <a:rPr lang="de-CH" dirty="0">
                <a:solidFill>
                  <a:prstClr val="black"/>
                </a:solidFill>
              </a:rPr>
              <a:t> Seite </a:t>
            </a:r>
            <a:fld id="{9DB74905-0D87-4A5B-AFC4-06030E9E71B6}" type="slidenum">
              <a:rPr lang="de-CH" smtClean="0">
                <a:solidFill>
                  <a:prstClr val="black"/>
                </a:solidFill>
              </a:rPr>
              <a:pPr/>
              <a:t>‹Nr.›</a:t>
            </a:fld>
            <a:endParaRPr lang="de-CH" dirty="0">
              <a:solidFill>
                <a:prstClr val="black"/>
              </a:solidFill>
            </a:endParaRPr>
          </a:p>
        </p:txBody>
      </p:sp>
      <p:sp>
        <p:nvSpPr>
          <p:cNvPr id="32" name="Bildplatzhalter 2"/>
          <p:cNvSpPr>
            <a:spLocks noGrp="1"/>
          </p:cNvSpPr>
          <p:nvPr>
            <p:ph type="pic" sz="quarter" idx="31" hasCustomPrompt="1"/>
          </p:nvPr>
        </p:nvSpPr>
        <p:spPr>
          <a:xfrm>
            <a:off x="4425723" y="6403790"/>
            <a:ext cx="307884" cy="326585"/>
          </a:xfrm>
          <a:prstGeom prst="rect">
            <a:avLst/>
          </a:prstGeom>
        </p:spPr>
        <p:txBody>
          <a:bodyPr>
            <a:noAutofit/>
          </a:bodyPr>
          <a:lstStyle>
            <a:lvl1pPr marL="0" indent="0">
              <a:buNone/>
              <a:defRPr sz="513">
                <a:latin typeface="Arial" panose="020B0604020202020204" pitchFamily="34" charset="0"/>
                <a:cs typeface="Arial" panose="020B0604020202020204" pitchFamily="34" charset="0"/>
              </a:defRPr>
            </a:lvl1pPr>
          </a:lstStyle>
          <a:p>
            <a:r>
              <a:rPr lang="de-CH" dirty="0"/>
              <a:t>CC Logo</a:t>
            </a:r>
          </a:p>
        </p:txBody>
      </p:sp>
      <p:sp>
        <p:nvSpPr>
          <p:cNvPr id="33" name="Bildplatzhalter 2"/>
          <p:cNvSpPr>
            <a:spLocks noGrp="1"/>
          </p:cNvSpPr>
          <p:nvPr>
            <p:ph type="pic" sz="quarter" idx="32" hasCustomPrompt="1"/>
          </p:nvPr>
        </p:nvSpPr>
        <p:spPr>
          <a:xfrm>
            <a:off x="5135913" y="6402670"/>
            <a:ext cx="1231538" cy="326585"/>
          </a:xfrm>
          <a:prstGeom prst="rect">
            <a:avLst/>
          </a:prstGeom>
        </p:spPr>
        <p:txBody>
          <a:bodyPr>
            <a:normAutofit/>
          </a:bodyPr>
          <a:lstStyle>
            <a:lvl1pPr marL="0" indent="0">
              <a:buNone/>
              <a:defRPr sz="770" baseline="0">
                <a:latin typeface="Arial" panose="020B0604020202020204" pitchFamily="34" charset="0"/>
                <a:cs typeface="Arial" panose="020B0604020202020204" pitchFamily="34" charset="0"/>
              </a:defRPr>
            </a:lvl1pPr>
          </a:lstStyle>
          <a:p>
            <a:r>
              <a:rPr lang="de-CH" dirty="0"/>
              <a:t>Partnerlogo</a:t>
            </a:r>
          </a:p>
        </p:txBody>
      </p:sp>
    </p:spTree>
    <p:extLst>
      <p:ext uri="{BB962C8B-B14F-4D97-AF65-F5344CB8AC3E}">
        <p14:creationId xmlns:p14="http://schemas.microsoft.com/office/powerpoint/2010/main" val="3598172447"/>
      </p:ext>
    </p:extLst>
  </p:cSld>
  <p:clrMapOvr>
    <a:masterClrMapping/>
  </p:clrMapOvr>
  <p:extLst>
    <p:ext uri="{DCECCB84-F9BA-43D5-87BE-67443E8EF086}">
      <p15:sldGuideLst xmlns:p15="http://schemas.microsoft.com/office/powerpoint/2012/main">
        <p15:guide id="1" orient="horz" pos="4949">
          <p15:clr>
            <a:srgbClr val="FBAE40"/>
          </p15:clr>
        </p15:guide>
        <p15:guide id="2" orient="horz" pos="5025">
          <p15:clr>
            <a:srgbClr val="FBAE40"/>
          </p15:clr>
        </p15:guide>
        <p15:guide id="3" orient="horz" pos="5249">
          <p15:clr>
            <a:srgbClr val="FBAE40"/>
          </p15:clr>
        </p15:guide>
        <p15:guide id="4" orient="horz" pos="5099">
          <p15:clr>
            <a:srgbClr val="FBAE40"/>
          </p15:clr>
        </p15:guide>
        <p15:guide id="5" orient="horz" pos="4675">
          <p15:clr>
            <a:srgbClr val="FBAE40"/>
          </p15:clr>
        </p15:guide>
        <p15:guide id="6" pos="590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I_ganzseitige Abbildung">
    <p:spTree>
      <p:nvGrpSpPr>
        <p:cNvPr id="1" name=""/>
        <p:cNvGrpSpPr/>
        <p:nvPr/>
      </p:nvGrpSpPr>
      <p:grpSpPr>
        <a:xfrm>
          <a:off x="0" y="0"/>
          <a:ext cx="0" cy="0"/>
          <a:chOff x="0" y="0"/>
          <a:chExt cx="0" cy="0"/>
        </a:xfrm>
      </p:grpSpPr>
      <p:sp>
        <p:nvSpPr>
          <p:cNvPr id="19" name="Textplatzhalter 18"/>
          <p:cNvSpPr>
            <a:spLocks noGrp="1"/>
          </p:cNvSpPr>
          <p:nvPr>
            <p:ph type="body" sz="quarter" idx="15" hasCustomPrompt="1"/>
          </p:nvPr>
        </p:nvSpPr>
        <p:spPr>
          <a:xfrm>
            <a:off x="353918" y="244943"/>
            <a:ext cx="8297478" cy="350941"/>
          </a:xfrm>
          <a:prstGeom prst="rect">
            <a:avLst/>
          </a:prstGeom>
        </p:spPr>
        <p:txBody>
          <a:bodyPr>
            <a:noAutofit/>
          </a:bodyPr>
          <a:lstStyle>
            <a:lvl1pPr marL="0" indent="0">
              <a:lnSpc>
                <a:spcPts val="2395"/>
              </a:lnSpc>
              <a:spcBef>
                <a:spcPts val="0"/>
              </a:spcBef>
              <a:buNone/>
              <a:defRPr sz="2052" b="1" baseline="0">
                <a:solidFill>
                  <a:srgbClr val="8CB80D"/>
                </a:solidFill>
                <a:latin typeface="Arial" panose="020B0604020202020204" pitchFamily="34" charset="0"/>
                <a:cs typeface="Arial" panose="020B0604020202020204" pitchFamily="34" charset="0"/>
              </a:defRPr>
            </a:lvl1pPr>
          </a:lstStyle>
          <a:p>
            <a:pPr lvl="0"/>
            <a:r>
              <a:rPr lang="de-DE" dirty="0"/>
              <a:t>Headline Inhaltsfolie, nur Abbildungen</a:t>
            </a:r>
          </a:p>
        </p:txBody>
      </p:sp>
      <p:sp>
        <p:nvSpPr>
          <p:cNvPr id="3" name="Textplatzhalter 2"/>
          <p:cNvSpPr>
            <a:spLocks noGrp="1"/>
          </p:cNvSpPr>
          <p:nvPr>
            <p:ph type="body" sz="quarter" idx="20" hasCustomPrompt="1"/>
          </p:nvPr>
        </p:nvSpPr>
        <p:spPr>
          <a:xfrm>
            <a:off x="354069" y="685831"/>
            <a:ext cx="8298494" cy="325786"/>
          </a:xfrm>
          <a:prstGeom prst="rect">
            <a:avLst/>
          </a:prstGeom>
        </p:spPr>
        <p:txBody>
          <a:bodyPr>
            <a:normAutofit/>
          </a:bodyPr>
          <a:lstStyle>
            <a:lvl1pPr marL="0" indent="0">
              <a:buNone/>
              <a:defRPr sz="1368" b="1" baseline="0">
                <a:latin typeface="Arial" panose="020B0604020202020204" pitchFamily="34" charset="0"/>
                <a:cs typeface="Arial" panose="020B0604020202020204" pitchFamily="34" charset="0"/>
              </a:defRPr>
            </a:lvl1pPr>
          </a:lstStyle>
          <a:p>
            <a:pPr lvl="0"/>
            <a:r>
              <a:rPr lang="de-CH" dirty="0"/>
              <a:t>mit einem Untertitel </a:t>
            </a:r>
          </a:p>
        </p:txBody>
      </p:sp>
      <p:sp>
        <p:nvSpPr>
          <p:cNvPr id="6" name="Inhaltsplatzhalter 5"/>
          <p:cNvSpPr>
            <a:spLocks noGrp="1"/>
          </p:cNvSpPr>
          <p:nvPr>
            <p:ph sz="quarter" idx="26" hasCustomPrompt="1"/>
          </p:nvPr>
        </p:nvSpPr>
        <p:spPr>
          <a:xfrm>
            <a:off x="353000" y="1224698"/>
            <a:ext cx="8297478" cy="4898781"/>
          </a:xfrm>
          <a:prstGeom prst="rect">
            <a:avLst/>
          </a:prstGeom>
        </p:spPr>
        <p:txBody>
          <a:bodyPr>
            <a:normAutofit/>
          </a:bodyPr>
          <a:lstStyle>
            <a:lvl1pPr marL="0" indent="0">
              <a:buNone/>
              <a:tabLst>
                <a:tab pos="573725" algn="l"/>
              </a:tabLst>
              <a:defRPr sz="1881" baseline="0">
                <a:latin typeface="Arial" panose="020B0604020202020204" pitchFamily="34" charset="0"/>
                <a:cs typeface="Arial" panose="020B0604020202020204" pitchFamily="34" charset="0"/>
              </a:defRPr>
            </a:lvl1pPr>
          </a:lstStyle>
          <a:p>
            <a:pPr lvl="0"/>
            <a:r>
              <a:rPr lang="de-CH" dirty="0"/>
              <a:t>Fügen Sie ein Bild, eine Grafik, eine Tabelle oder einen Film ein. </a:t>
            </a:r>
          </a:p>
        </p:txBody>
      </p:sp>
      <p:cxnSp>
        <p:nvCxnSpPr>
          <p:cNvPr id="23" name="Gerader Verbinder 22"/>
          <p:cNvCxnSpPr/>
          <p:nvPr userDrawn="1"/>
        </p:nvCxnSpPr>
        <p:spPr>
          <a:xfrm>
            <a:off x="437944" y="6270418"/>
            <a:ext cx="82205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1" y="6410878"/>
            <a:ext cx="954441" cy="195950"/>
          </a:xfrm>
          <a:prstGeom prst="rect">
            <a:avLst/>
          </a:prstGeom>
        </p:spPr>
        <p:txBody>
          <a:bodyPr vert="horz" lIns="91440" tIns="45720" rIns="91440" bIns="45720" rtlCol="0" anchor="ctr"/>
          <a:lstStyle>
            <a:lvl1pPr algn="r">
              <a:defRPr sz="770">
                <a:solidFill>
                  <a:schemeClr val="tx1"/>
                </a:solidFill>
                <a:latin typeface="Arial" panose="020B0604020202020204" pitchFamily="34" charset="0"/>
                <a:cs typeface="Arial" panose="020B0604020202020204" pitchFamily="34" charset="0"/>
              </a:defRPr>
            </a:lvl1pPr>
          </a:lstStyle>
          <a:p>
            <a:r>
              <a:rPr lang="de-CH" dirty="0">
                <a:solidFill>
                  <a:prstClr val="black"/>
                </a:solidFill>
              </a:rPr>
              <a:t> Seite </a:t>
            </a:r>
            <a:fld id="{9DB74905-0D87-4A5B-AFC4-06030E9E71B6}" type="slidenum">
              <a:rPr lang="de-CH" smtClean="0">
                <a:solidFill>
                  <a:prstClr val="black"/>
                </a:solidFill>
              </a:rPr>
              <a:pPr/>
              <a:t>‹Nr.›</a:t>
            </a:fld>
            <a:endParaRPr lang="de-CH" dirty="0">
              <a:solidFill>
                <a:prstClr val="black"/>
              </a:solidFill>
            </a:endParaRPr>
          </a:p>
        </p:txBody>
      </p:sp>
      <p:sp>
        <p:nvSpPr>
          <p:cNvPr id="15" name="Bildplatzhalter 2"/>
          <p:cNvSpPr>
            <a:spLocks noGrp="1"/>
          </p:cNvSpPr>
          <p:nvPr>
            <p:ph type="pic" sz="quarter" idx="27" hasCustomPrompt="1"/>
          </p:nvPr>
        </p:nvSpPr>
        <p:spPr>
          <a:xfrm>
            <a:off x="4425723" y="6403790"/>
            <a:ext cx="307884" cy="326585"/>
          </a:xfrm>
          <a:prstGeom prst="rect">
            <a:avLst/>
          </a:prstGeom>
        </p:spPr>
        <p:txBody>
          <a:bodyPr>
            <a:noAutofit/>
          </a:bodyPr>
          <a:lstStyle>
            <a:lvl1pPr marL="0" indent="0">
              <a:buNone/>
              <a:defRPr sz="513">
                <a:latin typeface="Arial" panose="020B0604020202020204" pitchFamily="34" charset="0"/>
                <a:cs typeface="Arial" panose="020B0604020202020204" pitchFamily="34" charset="0"/>
              </a:defRPr>
            </a:lvl1pPr>
          </a:lstStyle>
          <a:p>
            <a:r>
              <a:rPr lang="de-CH" dirty="0"/>
              <a:t>CC Logo</a:t>
            </a:r>
          </a:p>
        </p:txBody>
      </p:sp>
      <p:sp>
        <p:nvSpPr>
          <p:cNvPr id="17" name="Bildplatzhalter 2"/>
          <p:cNvSpPr>
            <a:spLocks noGrp="1"/>
          </p:cNvSpPr>
          <p:nvPr>
            <p:ph type="pic" sz="quarter" idx="28" hasCustomPrompt="1"/>
          </p:nvPr>
        </p:nvSpPr>
        <p:spPr>
          <a:xfrm>
            <a:off x="5135913" y="6402670"/>
            <a:ext cx="1231538" cy="326585"/>
          </a:xfrm>
          <a:prstGeom prst="rect">
            <a:avLst/>
          </a:prstGeom>
        </p:spPr>
        <p:txBody>
          <a:bodyPr>
            <a:normAutofit/>
          </a:bodyPr>
          <a:lstStyle>
            <a:lvl1pPr marL="0" indent="0">
              <a:buNone/>
              <a:defRPr sz="770" baseline="0">
                <a:latin typeface="Arial" panose="020B0604020202020204" pitchFamily="34" charset="0"/>
                <a:cs typeface="Arial" panose="020B0604020202020204" pitchFamily="34" charset="0"/>
              </a:defRPr>
            </a:lvl1pPr>
          </a:lstStyle>
          <a:p>
            <a:r>
              <a:rPr lang="de-CH" dirty="0"/>
              <a:t>Partnerlogo</a:t>
            </a:r>
          </a:p>
        </p:txBody>
      </p:sp>
    </p:spTree>
    <p:extLst>
      <p:ext uri="{BB962C8B-B14F-4D97-AF65-F5344CB8AC3E}">
        <p14:creationId xmlns:p14="http://schemas.microsoft.com/office/powerpoint/2010/main" val="3924495778"/>
      </p:ext>
    </p:extLst>
  </p:cSld>
  <p:clrMapOvr>
    <a:masterClrMapping/>
  </p:clrMapOvr>
  <p:extLst>
    <p:ext uri="{DCECCB84-F9BA-43D5-87BE-67443E8EF086}">
      <p15:sldGuideLst xmlns:p15="http://schemas.microsoft.com/office/powerpoint/2012/main">
        <p15:guide id="1" pos="5599">
          <p15:clr>
            <a:srgbClr val="FBAE40"/>
          </p15:clr>
        </p15:guide>
        <p15:guide id="2" orient="horz" pos="4800">
          <p15:clr>
            <a:srgbClr val="FBAE40"/>
          </p15:clr>
        </p15:guide>
        <p15:guide id="3" orient="horz" pos="249">
          <p15:clr>
            <a:srgbClr val="FBAE40"/>
          </p15:clr>
        </p15:guide>
        <p15:guide id="4" orient="horz" pos="925">
          <p15:clr>
            <a:srgbClr val="FBAE40"/>
          </p15:clr>
        </p15:guide>
        <p15:guide id="5" pos="5578">
          <p15:clr>
            <a:srgbClr val="FBAE40"/>
          </p15:clr>
        </p15:guide>
        <p15:guide id="6" pos="686">
          <p15:clr>
            <a:srgbClr val="FBAE40"/>
          </p15:clr>
        </p15:guide>
        <p15:guide id="7" orient="horz" pos="4949">
          <p15:clr>
            <a:srgbClr val="FBAE40"/>
          </p15:clr>
        </p15:guide>
        <p15:guide id="8" orient="horz" pos="5025">
          <p15:clr>
            <a:srgbClr val="FBAE40"/>
          </p15:clr>
        </p15:guide>
        <p15:guide id="9" orient="horz" pos="5249">
          <p15:clr>
            <a:srgbClr val="FBAE40"/>
          </p15:clr>
        </p15:guide>
        <p15:guide id="10" orient="horz" pos="5099">
          <p15:clr>
            <a:srgbClr val="FBAE40"/>
          </p15:clr>
        </p15:guide>
        <p15:guide id="11" orient="horz" pos="674">
          <p15:clr>
            <a:srgbClr val="FBAE40"/>
          </p15:clr>
        </p15:guide>
        <p15:guide id="12" pos="2954">
          <p15:clr>
            <a:srgbClr val="FBAE40"/>
          </p15:clr>
        </p15:guide>
        <p15:guide id="13" orient="horz" pos="77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1031"/>
          <p:cNvSpPr>
            <a:spLocks noChangeArrowheads="1"/>
          </p:cNvSpPr>
          <p:nvPr userDrawn="1"/>
        </p:nvSpPr>
        <p:spPr bwMode="auto">
          <a:xfrm>
            <a:off x="3794125" y="2338388"/>
            <a:ext cx="1600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a:p>
        </p:txBody>
      </p:sp>
      <p:pic>
        <p:nvPicPr>
          <p:cNvPr id="4" name="Picture 1034"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3429000"/>
            <a:ext cx="863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35"/>
          <p:cNvSpPr>
            <a:spLocks noChangeArrowheads="1"/>
          </p:cNvSpPr>
          <p:nvPr userDrawn="1"/>
        </p:nvSpPr>
        <p:spPr bwMode="auto">
          <a:xfrm>
            <a:off x="593725" y="582613"/>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600"/>
              </a:lnSpc>
            </a:pPr>
            <a:r>
              <a:rPr lang="de-CH" altLang="de-DE" sz="1400">
                <a:solidFill>
                  <a:schemeClr val="tx1"/>
                </a:solidFill>
              </a:rPr>
              <a:t>Amt für </a:t>
            </a:r>
            <a:r>
              <a:rPr lang="de-CH" altLang="de-DE" sz="1400" smtClean="0">
                <a:solidFill>
                  <a:schemeClr val="tx1"/>
                </a:solidFill>
              </a:rPr>
              <a:t>Volksschule</a:t>
            </a:r>
            <a:endParaRPr lang="de-CH" altLang="de-DE" sz="1400">
              <a:solidFill>
                <a:schemeClr val="tx1"/>
              </a:solidFill>
            </a:endParaRPr>
          </a:p>
        </p:txBody>
      </p:sp>
      <p:pic>
        <p:nvPicPr>
          <p:cNvPr id="6" name="Picture 1037" descr="logo_verw_t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425" y="620713"/>
            <a:ext cx="2519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8"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1026"/>
          <p:cNvSpPr>
            <a:spLocks noGrp="1" noChangeArrowheads="1"/>
          </p:cNvSpPr>
          <p:nvPr>
            <p:ph type="ctrTitle"/>
          </p:nvPr>
        </p:nvSpPr>
        <p:spPr>
          <a:xfrm>
            <a:off x="593725" y="4114800"/>
            <a:ext cx="7848600" cy="1371600"/>
          </a:xfrm>
        </p:spPr>
        <p:txBody>
          <a:bodyPr/>
          <a:lstStyle>
            <a:lvl1pPr>
              <a:lnSpc>
                <a:spcPts val="5000"/>
              </a:lnSpc>
              <a:defRPr sz="4400">
                <a:solidFill>
                  <a:schemeClr val="tx1"/>
                </a:solidFill>
              </a:defRPr>
            </a:lvl1pPr>
          </a:lstStyle>
          <a:p>
            <a:pPr lvl="0"/>
            <a:r>
              <a:rPr lang="de-CH" noProof="0" smtClean="0"/>
              <a:t>Klicken Sie, um das Titelformat zu bearbeiten</a:t>
            </a:r>
          </a:p>
        </p:txBody>
      </p:sp>
      <p:sp>
        <p:nvSpPr>
          <p:cNvPr id="8" name="Rectangle 1028"/>
          <p:cNvSpPr>
            <a:spLocks noGrp="1" noChangeArrowheads="1"/>
          </p:cNvSpPr>
          <p:nvPr>
            <p:ph type="dt" sz="half" idx="10"/>
          </p:nvPr>
        </p:nvSpPr>
        <p:spPr>
          <a:xfrm>
            <a:off x="609600" y="6248400"/>
            <a:ext cx="1981200" cy="457200"/>
          </a:xfrm>
        </p:spPr>
        <p:txBody>
          <a:bodyPr/>
          <a:lstStyle>
            <a:lvl1pPr>
              <a:defRPr smtClean="0"/>
            </a:lvl1pPr>
          </a:lstStyle>
          <a:p>
            <a:pPr>
              <a:defRPr/>
            </a:pPr>
            <a:r>
              <a:rPr lang="de-DE" smtClean="0"/>
              <a:t>29.06.2021</a:t>
            </a:r>
            <a:endParaRPr lang="de-CH"/>
          </a:p>
        </p:txBody>
      </p:sp>
      <p:sp>
        <p:nvSpPr>
          <p:cNvPr id="9" name="Rectangle 1029"/>
          <p:cNvSpPr>
            <a:spLocks noGrp="1" noChangeArrowheads="1"/>
          </p:cNvSpPr>
          <p:nvPr>
            <p:ph type="ftr" sz="quarter" idx="11"/>
          </p:nvPr>
        </p:nvSpPr>
        <p:spPr>
          <a:xfrm>
            <a:off x="3124200" y="6248400"/>
            <a:ext cx="2895600" cy="457200"/>
          </a:xfrm>
        </p:spPr>
        <p:txBody>
          <a:bodyPr/>
          <a:lstStyle>
            <a:lvl1pPr>
              <a:defRPr smtClean="0"/>
            </a:lvl1pPr>
          </a:lstStyle>
          <a:p>
            <a:pPr>
              <a:defRPr/>
            </a:pPr>
            <a:r>
              <a:rPr lang="de-CH" smtClean="0"/>
              <a:t>Beurteilung ab Schuljahr 2021/22, Lehrpersonen </a:t>
            </a:r>
            <a:endParaRPr lang="de-CH"/>
          </a:p>
        </p:txBody>
      </p:sp>
      <p:sp>
        <p:nvSpPr>
          <p:cNvPr id="10" name="Rectangle 1030"/>
          <p:cNvSpPr>
            <a:spLocks noGrp="1" noChangeArrowheads="1"/>
          </p:cNvSpPr>
          <p:nvPr>
            <p:ph type="sldNum" sz="quarter" idx="12"/>
          </p:nvPr>
        </p:nvSpPr>
        <p:spPr>
          <a:xfrm>
            <a:off x="6553200" y="6248400"/>
            <a:ext cx="1905000" cy="457200"/>
          </a:xfrm>
        </p:spPr>
        <p:txBody>
          <a:bodyPr/>
          <a:lstStyle>
            <a:lvl1pPr>
              <a:defRPr smtClean="0"/>
            </a:lvl1pPr>
          </a:lstStyle>
          <a:p>
            <a:pPr>
              <a:defRPr/>
            </a:pPr>
            <a:fld id="{D96C946B-A064-401D-A998-C68FD02C60B0}" type="slidenum">
              <a:rPr lang="de-CH"/>
              <a:pPr>
                <a:defRPr/>
              </a:pPr>
              <a:t>‹Nr.›</a:t>
            </a:fld>
            <a:endParaRPr lang="de-CH"/>
          </a:p>
        </p:txBody>
      </p:sp>
    </p:spTree>
    <p:extLst>
      <p:ext uri="{BB962C8B-B14F-4D97-AF65-F5344CB8AC3E}">
        <p14:creationId xmlns:p14="http://schemas.microsoft.com/office/powerpoint/2010/main" val="24714801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3C7F188E-57C0-4FE0-B0BA-925EA3B0EACD}" type="slidenum">
              <a:rPr lang="de-CH"/>
              <a:pPr>
                <a:defRPr/>
              </a:pPr>
              <a:t>‹Nr.›</a:t>
            </a:fld>
            <a:endParaRPr lang="de-CH"/>
          </a:p>
        </p:txBody>
      </p:sp>
    </p:spTree>
    <p:extLst>
      <p:ext uri="{BB962C8B-B14F-4D97-AF65-F5344CB8AC3E}">
        <p14:creationId xmlns:p14="http://schemas.microsoft.com/office/powerpoint/2010/main" val="1871596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2955406-1486-43D9-8ACA-FB8B951567F5}" type="slidenum">
              <a:rPr lang="de-CH"/>
              <a:pPr>
                <a:defRPr/>
              </a:pPr>
              <a:t>‹Nr.›</a:t>
            </a:fld>
            <a:endParaRPr lang="de-CH"/>
          </a:p>
        </p:txBody>
      </p:sp>
    </p:spTree>
    <p:extLst>
      <p:ext uri="{BB962C8B-B14F-4D97-AF65-F5344CB8AC3E}">
        <p14:creationId xmlns:p14="http://schemas.microsoft.com/office/powerpoint/2010/main" val="960837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568325" y="2270125"/>
            <a:ext cx="4097338"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818063" y="2270125"/>
            <a:ext cx="4097337"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EB3AAFFF-6626-4CB7-B6F2-8E4F13535BFB}" type="slidenum">
              <a:rPr lang="de-CH"/>
              <a:pPr>
                <a:defRPr/>
              </a:pPr>
              <a:t>‹Nr.›</a:t>
            </a:fld>
            <a:endParaRPr lang="de-CH"/>
          </a:p>
        </p:txBody>
      </p:sp>
    </p:spTree>
    <p:extLst>
      <p:ext uri="{BB962C8B-B14F-4D97-AF65-F5344CB8AC3E}">
        <p14:creationId xmlns:p14="http://schemas.microsoft.com/office/powerpoint/2010/main" val="1755058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8"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8C624F7B-8ACB-4ECF-ADB1-D682C6A2A6F3}" type="slidenum">
              <a:rPr lang="de-CH"/>
              <a:pPr>
                <a:defRPr/>
              </a:pPr>
              <a:t>‹Nr.›</a:t>
            </a:fld>
            <a:endParaRPr lang="de-CH"/>
          </a:p>
        </p:txBody>
      </p:sp>
    </p:spTree>
    <p:extLst>
      <p:ext uri="{BB962C8B-B14F-4D97-AF65-F5344CB8AC3E}">
        <p14:creationId xmlns:p14="http://schemas.microsoft.com/office/powerpoint/2010/main" val="114472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568325" y="2270125"/>
            <a:ext cx="4097338"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818063" y="2270125"/>
            <a:ext cx="4097337"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EB3AAFFF-6626-4CB7-B6F2-8E4F13535BFB}" type="slidenum">
              <a:rPr lang="de-CH"/>
              <a:pPr>
                <a:defRPr/>
              </a:pPr>
              <a:t>‹Nr.›</a:t>
            </a:fld>
            <a:endParaRPr lang="de-CH"/>
          </a:p>
        </p:txBody>
      </p:sp>
    </p:spTree>
    <p:extLst>
      <p:ext uri="{BB962C8B-B14F-4D97-AF65-F5344CB8AC3E}">
        <p14:creationId xmlns:p14="http://schemas.microsoft.com/office/powerpoint/2010/main" val="809384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4"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2C0C2A4C-E5E2-4BDF-B25C-34D8951DC374}" type="slidenum">
              <a:rPr lang="de-CH"/>
              <a:pPr>
                <a:defRPr/>
              </a:pPr>
              <a:t>‹Nr.›</a:t>
            </a:fld>
            <a:endParaRPr lang="de-CH"/>
          </a:p>
        </p:txBody>
      </p:sp>
    </p:spTree>
    <p:extLst>
      <p:ext uri="{BB962C8B-B14F-4D97-AF65-F5344CB8AC3E}">
        <p14:creationId xmlns:p14="http://schemas.microsoft.com/office/powerpoint/2010/main" val="2673935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3"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1F3E3A7C-E688-40E1-B8CD-848411C61A9A}" type="slidenum">
              <a:rPr lang="de-CH"/>
              <a:pPr>
                <a:defRPr/>
              </a:pPr>
              <a:t>‹Nr.›</a:t>
            </a:fld>
            <a:endParaRPr lang="de-CH"/>
          </a:p>
        </p:txBody>
      </p:sp>
    </p:spTree>
    <p:extLst>
      <p:ext uri="{BB962C8B-B14F-4D97-AF65-F5344CB8AC3E}">
        <p14:creationId xmlns:p14="http://schemas.microsoft.com/office/powerpoint/2010/main" val="884578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6AA3AE1-8CCA-4357-B6B1-037C5525F523}" type="slidenum">
              <a:rPr lang="de-CH"/>
              <a:pPr>
                <a:defRPr/>
              </a:pPr>
              <a:t>‹Nr.›</a:t>
            </a:fld>
            <a:endParaRPr lang="de-CH"/>
          </a:p>
        </p:txBody>
      </p:sp>
    </p:spTree>
    <p:extLst>
      <p:ext uri="{BB962C8B-B14F-4D97-AF65-F5344CB8AC3E}">
        <p14:creationId xmlns:p14="http://schemas.microsoft.com/office/powerpoint/2010/main" val="3056649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7746B39A-EA0D-43A3-BC2A-E5215FC3F19C}" type="slidenum">
              <a:rPr lang="de-CH"/>
              <a:pPr>
                <a:defRPr/>
              </a:pPr>
              <a:t>‹Nr.›</a:t>
            </a:fld>
            <a:endParaRPr lang="de-CH"/>
          </a:p>
        </p:txBody>
      </p:sp>
    </p:spTree>
    <p:extLst>
      <p:ext uri="{BB962C8B-B14F-4D97-AF65-F5344CB8AC3E}">
        <p14:creationId xmlns:p14="http://schemas.microsoft.com/office/powerpoint/2010/main" val="4148569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E86E15B-9F45-4802-8CDB-8ED90B7CE363}" type="slidenum">
              <a:rPr lang="de-CH"/>
              <a:pPr>
                <a:defRPr/>
              </a:pPr>
              <a:t>‹Nr.›</a:t>
            </a:fld>
            <a:endParaRPr lang="de-CH"/>
          </a:p>
        </p:txBody>
      </p:sp>
    </p:spTree>
    <p:extLst>
      <p:ext uri="{BB962C8B-B14F-4D97-AF65-F5344CB8AC3E}">
        <p14:creationId xmlns:p14="http://schemas.microsoft.com/office/powerpoint/2010/main" val="1044842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29425" y="1366838"/>
            <a:ext cx="2085975" cy="4881562"/>
          </a:xfrm>
        </p:spPr>
        <p:txBody>
          <a:bodyPr vert="eaVert"/>
          <a:lstStyle>
            <a:lvl1pPr>
              <a:defRPr>
                <a:solidFill>
                  <a:schemeClr val="tx1"/>
                </a:solidFill>
              </a:defRPr>
            </a:lvl1p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568325" y="1366838"/>
            <a:ext cx="6108700" cy="488156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876E87F-3670-4515-AA76-760DD37759FE}" type="slidenum">
              <a:rPr lang="de-CH"/>
              <a:pPr>
                <a:defRPr/>
              </a:pPr>
              <a:t>‹Nr.›</a:t>
            </a:fld>
            <a:endParaRPr lang="de-CH"/>
          </a:p>
        </p:txBody>
      </p:sp>
    </p:spTree>
    <p:extLst>
      <p:ext uri="{BB962C8B-B14F-4D97-AF65-F5344CB8AC3E}">
        <p14:creationId xmlns:p14="http://schemas.microsoft.com/office/powerpoint/2010/main" val="185166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8"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8C624F7B-8ACB-4ECF-ADB1-D682C6A2A6F3}" type="slidenum">
              <a:rPr lang="de-CH"/>
              <a:pPr>
                <a:defRPr/>
              </a:pPr>
              <a:t>‹Nr.›</a:t>
            </a:fld>
            <a:endParaRPr lang="de-CH"/>
          </a:p>
        </p:txBody>
      </p:sp>
    </p:spTree>
    <p:extLst>
      <p:ext uri="{BB962C8B-B14F-4D97-AF65-F5344CB8AC3E}">
        <p14:creationId xmlns:p14="http://schemas.microsoft.com/office/powerpoint/2010/main" val="337831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4"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2C0C2A4C-E5E2-4BDF-B25C-34D8951DC374}" type="slidenum">
              <a:rPr lang="de-CH"/>
              <a:pPr>
                <a:defRPr/>
              </a:pPr>
              <a:t>‹Nr.›</a:t>
            </a:fld>
            <a:endParaRPr lang="de-CH"/>
          </a:p>
        </p:txBody>
      </p:sp>
    </p:spTree>
    <p:extLst>
      <p:ext uri="{BB962C8B-B14F-4D97-AF65-F5344CB8AC3E}">
        <p14:creationId xmlns:p14="http://schemas.microsoft.com/office/powerpoint/2010/main" val="428442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3"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1F3E3A7C-E688-40E1-B8CD-848411C61A9A}" type="slidenum">
              <a:rPr lang="de-CH"/>
              <a:pPr>
                <a:defRPr/>
              </a:pPr>
              <a:t>‹Nr.›</a:t>
            </a:fld>
            <a:endParaRPr lang="de-CH"/>
          </a:p>
        </p:txBody>
      </p:sp>
    </p:spTree>
    <p:extLst>
      <p:ext uri="{BB962C8B-B14F-4D97-AF65-F5344CB8AC3E}">
        <p14:creationId xmlns:p14="http://schemas.microsoft.com/office/powerpoint/2010/main" val="75352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6AA3AE1-8CCA-4357-B6B1-037C5525F523}" type="slidenum">
              <a:rPr lang="de-CH"/>
              <a:pPr>
                <a:defRPr/>
              </a:pPr>
              <a:t>‹Nr.›</a:t>
            </a:fld>
            <a:endParaRPr lang="de-CH"/>
          </a:p>
        </p:txBody>
      </p:sp>
    </p:spTree>
    <p:extLst>
      <p:ext uri="{BB962C8B-B14F-4D97-AF65-F5344CB8AC3E}">
        <p14:creationId xmlns:p14="http://schemas.microsoft.com/office/powerpoint/2010/main" val="377946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29.06.2021</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Beurteilung ab Schuljahr 2021/22, Lehrpersonen </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7746B39A-EA0D-43A3-BC2A-E5215FC3F19C}" type="slidenum">
              <a:rPr lang="de-CH"/>
              <a:pPr>
                <a:defRPr/>
              </a:pPr>
              <a:t>‹Nr.›</a:t>
            </a:fld>
            <a:endParaRPr lang="de-CH"/>
          </a:p>
        </p:txBody>
      </p:sp>
    </p:spTree>
    <p:extLst>
      <p:ext uri="{BB962C8B-B14F-4D97-AF65-F5344CB8AC3E}">
        <p14:creationId xmlns:p14="http://schemas.microsoft.com/office/powerpoint/2010/main" val="237921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25" y="1366838"/>
            <a:ext cx="834707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Klicken Sie, um das Titelformat zu bearbeiten</a:t>
            </a:r>
          </a:p>
        </p:txBody>
      </p:sp>
      <p:sp>
        <p:nvSpPr>
          <p:cNvPr id="1027" name="Rectangle 3"/>
          <p:cNvSpPr>
            <a:spLocks noGrp="1" noChangeArrowheads="1"/>
          </p:cNvSpPr>
          <p:nvPr>
            <p:ph type="body" idx="1"/>
          </p:nvPr>
        </p:nvSpPr>
        <p:spPr bwMode="auto">
          <a:xfrm>
            <a:off x="568325" y="2270125"/>
            <a:ext cx="8347075"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Klicken Sie, um die Formate des Vorlagentextes zu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028" name="Rectangle 4"/>
          <p:cNvSpPr>
            <a:spLocks noGrp="1" noChangeArrowheads="1"/>
          </p:cNvSpPr>
          <p:nvPr>
            <p:ph type="dt" sz="half" idx="2"/>
          </p:nvPr>
        </p:nvSpPr>
        <p:spPr bwMode="auto">
          <a:xfrm>
            <a:off x="568325" y="6318250"/>
            <a:ext cx="19050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700" b="0" smtClean="0">
                <a:solidFill>
                  <a:schemeClr val="tx1"/>
                </a:solidFill>
              </a:defRPr>
            </a:lvl1pPr>
          </a:lstStyle>
          <a:p>
            <a:pPr>
              <a:defRPr/>
            </a:pPr>
            <a:r>
              <a:rPr lang="de-DE" smtClean="0"/>
              <a:t>29.06.2021</a:t>
            </a:r>
            <a:endParaRPr lang="de-CH"/>
          </a:p>
        </p:txBody>
      </p:sp>
      <p:sp>
        <p:nvSpPr>
          <p:cNvPr id="1029" name="Rectangle 5"/>
          <p:cNvSpPr>
            <a:spLocks noGrp="1" noChangeArrowheads="1"/>
          </p:cNvSpPr>
          <p:nvPr>
            <p:ph type="ftr" sz="quarter" idx="3"/>
          </p:nvPr>
        </p:nvSpPr>
        <p:spPr bwMode="auto">
          <a:xfrm>
            <a:off x="2895600" y="6324600"/>
            <a:ext cx="3733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defRPr sz="700" b="0" smtClean="0">
                <a:solidFill>
                  <a:schemeClr val="tx1"/>
                </a:solidFill>
              </a:defRPr>
            </a:lvl1pPr>
          </a:lstStyle>
          <a:p>
            <a:pPr>
              <a:defRPr/>
            </a:pPr>
            <a:r>
              <a:rPr lang="de-CH" smtClean="0"/>
              <a:t>Beurteilung ab Schuljahr 2021/22, Lehrpersonen </a:t>
            </a:r>
            <a:endParaRPr lang="de-CH"/>
          </a:p>
        </p:txBody>
      </p:sp>
      <p:sp>
        <p:nvSpPr>
          <p:cNvPr id="1030" name="Rectangle 6"/>
          <p:cNvSpPr>
            <a:spLocks noGrp="1" noChangeArrowheads="1"/>
          </p:cNvSpPr>
          <p:nvPr>
            <p:ph type="sldNum" sz="quarter" idx="4"/>
          </p:nvPr>
        </p:nvSpPr>
        <p:spPr bwMode="auto">
          <a:xfrm>
            <a:off x="7010400" y="6324600"/>
            <a:ext cx="1905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45720" numCol="1" anchor="t" anchorCtr="0" compatLnSpc="1">
            <a:prstTxWarp prst="textNoShape">
              <a:avLst/>
            </a:prstTxWarp>
          </a:bodyPr>
          <a:lstStyle>
            <a:lvl1pPr algn="r">
              <a:lnSpc>
                <a:spcPct val="100000"/>
              </a:lnSpc>
              <a:defRPr sz="700" b="0" smtClean="0">
                <a:solidFill>
                  <a:schemeClr val="tx1"/>
                </a:solidFill>
              </a:defRPr>
            </a:lvl1pPr>
          </a:lstStyle>
          <a:p>
            <a:pPr>
              <a:defRPr/>
            </a:pPr>
            <a:fld id="{0545BAC6-7911-49B1-BF7D-C62EE85FEF57}" type="slidenum">
              <a:rPr lang="de-CH"/>
              <a:pPr>
                <a:defRPr/>
              </a:pPr>
              <a:t>‹Nr.›</a:t>
            </a:fld>
            <a:endParaRPr lang="de-CH"/>
          </a:p>
        </p:txBody>
      </p:sp>
      <p:sp>
        <p:nvSpPr>
          <p:cNvPr id="1031" name="Rectangle 8"/>
          <p:cNvSpPr>
            <a:spLocks noChangeArrowheads="1"/>
          </p:cNvSpPr>
          <p:nvPr userDrawn="1"/>
        </p:nvSpPr>
        <p:spPr bwMode="auto">
          <a:xfrm>
            <a:off x="3794125" y="2338388"/>
            <a:ext cx="1600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a:p>
        </p:txBody>
      </p:sp>
      <p:sp>
        <p:nvSpPr>
          <p:cNvPr id="1032" name="Line 9"/>
          <p:cNvSpPr>
            <a:spLocks noChangeShapeType="1"/>
          </p:cNvSpPr>
          <p:nvPr userDrawn="1"/>
        </p:nvSpPr>
        <p:spPr bwMode="auto">
          <a:xfrm>
            <a:off x="676275" y="1290638"/>
            <a:ext cx="8220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033" name="Text Box 10"/>
          <p:cNvSpPr txBox="1">
            <a:spLocks noChangeArrowheads="1"/>
          </p:cNvSpPr>
          <p:nvPr userDrawn="1"/>
        </p:nvSpPr>
        <p:spPr bwMode="auto">
          <a:xfrm>
            <a:off x="593725" y="533400"/>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400"/>
              </a:lnSpc>
            </a:pPr>
            <a:r>
              <a:rPr lang="de-CH" altLang="de-DE" sz="1200">
                <a:solidFill>
                  <a:schemeClr val="tx1"/>
                </a:solidFill>
              </a:rPr>
              <a:t>Amt für Volksschule</a:t>
            </a:r>
          </a:p>
        </p:txBody>
      </p:sp>
      <p:pic>
        <p:nvPicPr>
          <p:cNvPr id="1034" name="Picture 11" descr="logo_verw_t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75463" y="423863"/>
            <a:ext cx="1514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l" rtl="0" eaLnBrk="0" fontAlgn="base" hangingPunct="0">
        <a:lnSpc>
          <a:spcPts val="2900"/>
        </a:lnSpc>
        <a:spcBef>
          <a:spcPct val="0"/>
        </a:spcBef>
        <a:spcAft>
          <a:spcPct val="0"/>
        </a:spcAft>
        <a:defRPr sz="2500" b="1">
          <a:solidFill>
            <a:schemeClr val="tx2"/>
          </a:solidFill>
          <a:latin typeface="+mj-lt"/>
          <a:ea typeface="+mj-ea"/>
          <a:cs typeface="+mj-cs"/>
        </a:defRPr>
      </a:lvl1pPr>
      <a:lvl2pPr algn="l" rtl="0" eaLnBrk="0" fontAlgn="base" hangingPunct="0">
        <a:lnSpc>
          <a:spcPts val="2900"/>
        </a:lnSpc>
        <a:spcBef>
          <a:spcPct val="0"/>
        </a:spcBef>
        <a:spcAft>
          <a:spcPct val="0"/>
        </a:spcAft>
        <a:defRPr sz="2500" b="1">
          <a:solidFill>
            <a:schemeClr val="tx2"/>
          </a:solidFill>
          <a:latin typeface="Arial" charset="0"/>
        </a:defRPr>
      </a:lvl2pPr>
      <a:lvl3pPr algn="l" rtl="0" eaLnBrk="0" fontAlgn="base" hangingPunct="0">
        <a:lnSpc>
          <a:spcPts val="2900"/>
        </a:lnSpc>
        <a:spcBef>
          <a:spcPct val="0"/>
        </a:spcBef>
        <a:spcAft>
          <a:spcPct val="0"/>
        </a:spcAft>
        <a:defRPr sz="2500" b="1">
          <a:solidFill>
            <a:schemeClr val="tx2"/>
          </a:solidFill>
          <a:latin typeface="Arial" charset="0"/>
        </a:defRPr>
      </a:lvl3pPr>
      <a:lvl4pPr algn="l" rtl="0" eaLnBrk="0" fontAlgn="base" hangingPunct="0">
        <a:lnSpc>
          <a:spcPts val="2900"/>
        </a:lnSpc>
        <a:spcBef>
          <a:spcPct val="0"/>
        </a:spcBef>
        <a:spcAft>
          <a:spcPct val="0"/>
        </a:spcAft>
        <a:defRPr sz="2500" b="1">
          <a:solidFill>
            <a:schemeClr val="tx2"/>
          </a:solidFill>
          <a:latin typeface="Arial" charset="0"/>
        </a:defRPr>
      </a:lvl4pPr>
      <a:lvl5pPr algn="l" rtl="0" eaLnBrk="0" fontAlgn="base" hangingPunct="0">
        <a:lnSpc>
          <a:spcPts val="2900"/>
        </a:lnSpc>
        <a:spcBef>
          <a:spcPct val="0"/>
        </a:spcBef>
        <a:spcAft>
          <a:spcPct val="0"/>
        </a:spcAft>
        <a:defRPr sz="2500" b="1">
          <a:solidFill>
            <a:schemeClr val="tx2"/>
          </a:solidFill>
          <a:latin typeface="Arial" charset="0"/>
        </a:defRPr>
      </a:lvl5pPr>
      <a:lvl6pPr marL="457200" algn="l" rtl="0" fontAlgn="base">
        <a:lnSpc>
          <a:spcPts val="2900"/>
        </a:lnSpc>
        <a:spcBef>
          <a:spcPct val="0"/>
        </a:spcBef>
        <a:spcAft>
          <a:spcPct val="0"/>
        </a:spcAft>
        <a:defRPr sz="2500" b="1">
          <a:solidFill>
            <a:schemeClr val="tx2"/>
          </a:solidFill>
          <a:latin typeface="Arial" charset="0"/>
        </a:defRPr>
      </a:lvl6pPr>
      <a:lvl7pPr marL="914400" algn="l" rtl="0" fontAlgn="base">
        <a:lnSpc>
          <a:spcPts val="2900"/>
        </a:lnSpc>
        <a:spcBef>
          <a:spcPct val="0"/>
        </a:spcBef>
        <a:spcAft>
          <a:spcPct val="0"/>
        </a:spcAft>
        <a:defRPr sz="2500" b="1">
          <a:solidFill>
            <a:schemeClr val="tx2"/>
          </a:solidFill>
          <a:latin typeface="Arial" charset="0"/>
        </a:defRPr>
      </a:lvl7pPr>
      <a:lvl8pPr marL="1371600" algn="l" rtl="0" fontAlgn="base">
        <a:lnSpc>
          <a:spcPts val="2900"/>
        </a:lnSpc>
        <a:spcBef>
          <a:spcPct val="0"/>
        </a:spcBef>
        <a:spcAft>
          <a:spcPct val="0"/>
        </a:spcAft>
        <a:defRPr sz="2500" b="1">
          <a:solidFill>
            <a:schemeClr val="tx2"/>
          </a:solidFill>
          <a:latin typeface="Arial" charset="0"/>
        </a:defRPr>
      </a:lvl8pPr>
      <a:lvl9pPr marL="1828800" algn="l" rtl="0" fontAlgn="base">
        <a:lnSpc>
          <a:spcPts val="2900"/>
        </a:lnSpc>
        <a:spcBef>
          <a:spcPct val="0"/>
        </a:spcBef>
        <a:spcAft>
          <a:spcPct val="0"/>
        </a:spcAft>
        <a:defRPr sz="25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25" y="1366838"/>
            <a:ext cx="834707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Klicken Sie, um das Titelformat zu bearbeiten</a:t>
            </a:r>
          </a:p>
        </p:txBody>
      </p:sp>
      <p:sp>
        <p:nvSpPr>
          <p:cNvPr id="1027" name="Rectangle 3"/>
          <p:cNvSpPr>
            <a:spLocks noGrp="1" noChangeArrowheads="1"/>
          </p:cNvSpPr>
          <p:nvPr>
            <p:ph type="body" idx="1"/>
          </p:nvPr>
        </p:nvSpPr>
        <p:spPr bwMode="auto">
          <a:xfrm>
            <a:off x="568325" y="2270125"/>
            <a:ext cx="8347075"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Klicken Sie, um die Formate des Vorlagentextes zu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028" name="Rectangle 4"/>
          <p:cNvSpPr>
            <a:spLocks noGrp="1" noChangeArrowheads="1"/>
          </p:cNvSpPr>
          <p:nvPr>
            <p:ph type="dt" sz="half" idx="2"/>
          </p:nvPr>
        </p:nvSpPr>
        <p:spPr bwMode="auto">
          <a:xfrm>
            <a:off x="568325" y="6318250"/>
            <a:ext cx="19050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700" b="0" smtClean="0">
                <a:solidFill>
                  <a:schemeClr val="tx1"/>
                </a:solidFill>
              </a:defRPr>
            </a:lvl1pPr>
          </a:lstStyle>
          <a:p>
            <a:pPr>
              <a:defRPr/>
            </a:pPr>
            <a:r>
              <a:rPr lang="de-DE" smtClean="0"/>
              <a:t>29.06.2021</a:t>
            </a:r>
            <a:endParaRPr lang="de-CH"/>
          </a:p>
        </p:txBody>
      </p:sp>
      <p:sp>
        <p:nvSpPr>
          <p:cNvPr id="1029" name="Rectangle 5"/>
          <p:cNvSpPr>
            <a:spLocks noGrp="1" noChangeArrowheads="1"/>
          </p:cNvSpPr>
          <p:nvPr>
            <p:ph type="ftr" sz="quarter" idx="3"/>
          </p:nvPr>
        </p:nvSpPr>
        <p:spPr bwMode="auto">
          <a:xfrm>
            <a:off x="2895600" y="6324600"/>
            <a:ext cx="3733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defRPr sz="700" b="0" smtClean="0">
                <a:solidFill>
                  <a:schemeClr val="tx1"/>
                </a:solidFill>
              </a:defRPr>
            </a:lvl1pPr>
          </a:lstStyle>
          <a:p>
            <a:pPr>
              <a:defRPr/>
            </a:pPr>
            <a:r>
              <a:rPr lang="de-CH" smtClean="0"/>
              <a:t>Beurteilung ab Schuljahr 2021/22, Lehrpersonen </a:t>
            </a:r>
            <a:endParaRPr lang="de-CH"/>
          </a:p>
        </p:txBody>
      </p:sp>
      <p:sp>
        <p:nvSpPr>
          <p:cNvPr id="1030" name="Rectangle 6"/>
          <p:cNvSpPr>
            <a:spLocks noGrp="1" noChangeArrowheads="1"/>
          </p:cNvSpPr>
          <p:nvPr>
            <p:ph type="sldNum" sz="quarter" idx="4"/>
          </p:nvPr>
        </p:nvSpPr>
        <p:spPr bwMode="auto">
          <a:xfrm>
            <a:off x="7010400" y="6324600"/>
            <a:ext cx="1905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45720" numCol="1" anchor="t" anchorCtr="0" compatLnSpc="1">
            <a:prstTxWarp prst="textNoShape">
              <a:avLst/>
            </a:prstTxWarp>
          </a:bodyPr>
          <a:lstStyle>
            <a:lvl1pPr algn="r">
              <a:lnSpc>
                <a:spcPct val="100000"/>
              </a:lnSpc>
              <a:defRPr sz="700" b="0" smtClean="0">
                <a:solidFill>
                  <a:schemeClr val="tx1"/>
                </a:solidFill>
              </a:defRPr>
            </a:lvl1pPr>
          </a:lstStyle>
          <a:p>
            <a:pPr>
              <a:defRPr/>
            </a:pPr>
            <a:fld id="{0545BAC6-7911-49B1-BF7D-C62EE85FEF57}" type="slidenum">
              <a:rPr lang="de-CH"/>
              <a:pPr>
                <a:defRPr/>
              </a:pPr>
              <a:t>‹Nr.›</a:t>
            </a:fld>
            <a:endParaRPr lang="de-CH"/>
          </a:p>
        </p:txBody>
      </p:sp>
      <p:sp>
        <p:nvSpPr>
          <p:cNvPr id="1031" name="Rectangle 8"/>
          <p:cNvSpPr>
            <a:spLocks noChangeArrowheads="1"/>
          </p:cNvSpPr>
          <p:nvPr userDrawn="1"/>
        </p:nvSpPr>
        <p:spPr bwMode="auto">
          <a:xfrm>
            <a:off x="3794125" y="2338388"/>
            <a:ext cx="1600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a:p>
        </p:txBody>
      </p:sp>
      <p:sp>
        <p:nvSpPr>
          <p:cNvPr id="1032" name="Line 9"/>
          <p:cNvSpPr>
            <a:spLocks noChangeShapeType="1"/>
          </p:cNvSpPr>
          <p:nvPr userDrawn="1"/>
        </p:nvSpPr>
        <p:spPr bwMode="auto">
          <a:xfrm>
            <a:off x="676275" y="1290638"/>
            <a:ext cx="8220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033" name="Text Box 10"/>
          <p:cNvSpPr txBox="1">
            <a:spLocks noChangeArrowheads="1"/>
          </p:cNvSpPr>
          <p:nvPr userDrawn="1"/>
        </p:nvSpPr>
        <p:spPr bwMode="auto">
          <a:xfrm>
            <a:off x="593725" y="533400"/>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400"/>
              </a:lnSpc>
            </a:pPr>
            <a:r>
              <a:rPr lang="de-CH" altLang="de-DE" sz="1200">
                <a:solidFill>
                  <a:schemeClr val="tx1"/>
                </a:solidFill>
              </a:rPr>
              <a:t>Amt für Volksschule</a:t>
            </a:r>
          </a:p>
        </p:txBody>
      </p:sp>
      <p:pic>
        <p:nvPicPr>
          <p:cNvPr id="1034" name="Picture 11" descr="logo_verw_t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875463" y="423863"/>
            <a:ext cx="1514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62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42" r:id="rId12"/>
    <p:sldLayoutId id="2147483743" r:id="rId13"/>
    <p:sldLayoutId id="2147483744" r:id="rId14"/>
    <p:sldLayoutId id="2147483745" r:id="rId15"/>
    <p:sldLayoutId id="2147483746" r:id="rId16"/>
  </p:sldLayoutIdLst>
  <p:hf hdr="0"/>
  <p:txStyles>
    <p:titleStyle>
      <a:lvl1pPr algn="l" rtl="0" eaLnBrk="0" fontAlgn="base" hangingPunct="0">
        <a:lnSpc>
          <a:spcPts val="2900"/>
        </a:lnSpc>
        <a:spcBef>
          <a:spcPct val="0"/>
        </a:spcBef>
        <a:spcAft>
          <a:spcPct val="0"/>
        </a:spcAft>
        <a:defRPr sz="2500" b="1">
          <a:solidFill>
            <a:schemeClr val="tx2"/>
          </a:solidFill>
          <a:latin typeface="+mj-lt"/>
          <a:ea typeface="+mj-ea"/>
          <a:cs typeface="+mj-cs"/>
        </a:defRPr>
      </a:lvl1pPr>
      <a:lvl2pPr algn="l" rtl="0" eaLnBrk="0" fontAlgn="base" hangingPunct="0">
        <a:lnSpc>
          <a:spcPts val="2900"/>
        </a:lnSpc>
        <a:spcBef>
          <a:spcPct val="0"/>
        </a:spcBef>
        <a:spcAft>
          <a:spcPct val="0"/>
        </a:spcAft>
        <a:defRPr sz="2500" b="1">
          <a:solidFill>
            <a:schemeClr val="tx2"/>
          </a:solidFill>
          <a:latin typeface="Arial" charset="0"/>
        </a:defRPr>
      </a:lvl2pPr>
      <a:lvl3pPr algn="l" rtl="0" eaLnBrk="0" fontAlgn="base" hangingPunct="0">
        <a:lnSpc>
          <a:spcPts val="2900"/>
        </a:lnSpc>
        <a:spcBef>
          <a:spcPct val="0"/>
        </a:spcBef>
        <a:spcAft>
          <a:spcPct val="0"/>
        </a:spcAft>
        <a:defRPr sz="2500" b="1">
          <a:solidFill>
            <a:schemeClr val="tx2"/>
          </a:solidFill>
          <a:latin typeface="Arial" charset="0"/>
        </a:defRPr>
      </a:lvl3pPr>
      <a:lvl4pPr algn="l" rtl="0" eaLnBrk="0" fontAlgn="base" hangingPunct="0">
        <a:lnSpc>
          <a:spcPts val="2900"/>
        </a:lnSpc>
        <a:spcBef>
          <a:spcPct val="0"/>
        </a:spcBef>
        <a:spcAft>
          <a:spcPct val="0"/>
        </a:spcAft>
        <a:defRPr sz="2500" b="1">
          <a:solidFill>
            <a:schemeClr val="tx2"/>
          </a:solidFill>
          <a:latin typeface="Arial" charset="0"/>
        </a:defRPr>
      </a:lvl4pPr>
      <a:lvl5pPr algn="l" rtl="0" eaLnBrk="0" fontAlgn="base" hangingPunct="0">
        <a:lnSpc>
          <a:spcPts val="2900"/>
        </a:lnSpc>
        <a:spcBef>
          <a:spcPct val="0"/>
        </a:spcBef>
        <a:spcAft>
          <a:spcPct val="0"/>
        </a:spcAft>
        <a:defRPr sz="2500" b="1">
          <a:solidFill>
            <a:schemeClr val="tx2"/>
          </a:solidFill>
          <a:latin typeface="Arial" charset="0"/>
        </a:defRPr>
      </a:lvl5pPr>
      <a:lvl6pPr marL="457200" algn="l" rtl="0" fontAlgn="base">
        <a:lnSpc>
          <a:spcPts val="2900"/>
        </a:lnSpc>
        <a:spcBef>
          <a:spcPct val="0"/>
        </a:spcBef>
        <a:spcAft>
          <a:spcPct val="0"/>
        </a:spcAft>
        <a:defRPr sz="2500" b="1">
          <a:solidFill>
            <a:schemeClr val="tx2"/>
          </a:solidFill>
          <a:latin typeface="Arial" charset="0"/>
        </a:defRPr>
      </a:lvl6pPr>
      <a:lvl7pPr marL="914400" algn="l" rtl="0" fontAlgn="base">
        <a:lnSpc>
          <a:spcPts val="2900"/>
        </a:lnSpc>
        <a:spcBef>
          <a:spcPct val="0"/>
        </a:spcBef>
        <a:spcAft>
          <a:spcPct val="0"/>
        </a:spcAft>
        <a:defRPr sz="2500" b="1">
          <a:solidFill>
            <a:schemeClr val="tx2"/>
          </a:solidFill>
          <a:latin typeface="Arial" charset="0"/>
        </a:defRPr>
      </a:lvl7pPr>
      <a:lvl8pPr marL="1371600" algn="l" rtl="0" fontAlgn="base">
        <a:lnSpc>
          <a:spcPts val="2900"/>
        </a:lnSpc>
        <a:spcBef>
          <a:spcPct val="0"/>
        </a:spcBef>
        <a:spcAft>
          <a:spcPct val="0"/>
        </a:spcAft>
        <a:defRPr sz="2500" b="1">
          <a:solidFill>
            <a:schemeClr val="tx2"/>
          </a:solidFill>
          <a:latin typeface="Arial" charset="0"/>
        </a:defRPr>
      </a:lvl8pPr>
      <a:lvl9pPr marL="1828800" algn="l" rtl="0" fontAlgn="base">
        <a:lnSpc>
          <a:spcPts val="2900"/>
        </a:lnSpc>
        <a:spcBef>
          <a:spcPct val="0"/>
        </a:spcBef>
        <a:spcAft>
          <a:spcPct val="0"/>
        </a:spcAft>
        <a:defRPr sz="25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dirty="0"/>
          </a:p>
        </p:txBody>
      </p:sp>
      <p:sp>
        <p:nvSpPr>
          <p:cNvPr id="18" name="Textplatzhalter 24"/>
          <p:cNvSpPr txBox="1">
            <a:spLocks/>
          </p:cNvSpPr>
          <p:nvPr/>
        </p:nvSpPr>
        <p:spPr>
          <a:xfrm>
            <a:off x="980147" y="6596211"/>
            <a:ext cx="3763651" cy="195950"/>
          </a:xfrm>
          <a:prstGeom prst="rect">
            <a:avLst/>
          </a:prstGeom>
        </p:spPr>
        <p:txBody>
          <a:bodyPr>
            <a:noAutofit/>
          </a:bodyPr>
          <a:lstStyle>
            <a:lvl1pPr marL="0" indent="0" algn="l" defTabSz="1007943" rtl="0" eaLnBrk="1" latinLnBrk="0" hangingPunct="1">
              <a:lnSpc>
                <a:spcPct val="100000"/>
              </a:lnSpc>
              <a:spcBef>
                <a:spcPts val="0"/>
              </a:spcBef>
              <a:buFont typeface="Arial" panose="020B0604020202020204" pitchFamily="34" charset="0"/>
              <a:buNone/>
              <a:defRPr sz="900" b="0" kern="1200">
                <a:solidFill>
                  <a:schemeClr val="tx1"/>
                </a:solidFill>
                <a:latin typeface="Arial" panose="020B0604020202020204" pitchFamily="34" charset="0"/>
                <a:ea typeface="+mn-ea"/>
                <a:cs typeface="Arial" panose="020B060402020202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sz="770" dirty="0"/>
              <a:t>15.09.2020</a:t>
            </a:r>
          </a:p>
        </p:txBody>
      </p:sp>
      <p:sp>
        <p:nvSpPr>
          <p:cNvPr id="19" name="Slide Number Placeholder 5"/>
          <p:cNvSpPr>
            <a:spLocks noGrp="1"/>
          </p:cNvSpPr>
          <p:nvPr>
            <p:ph type="sldNum" sz="quarter" idx="4"/>
          </p:nvPr>
        </p:nvSpPr>
        <p:spPr>
          <a:xfrm>
            <a:off x="-1" y="6410878"/>
            <a:ext cx="980148" cy="185333"/>
          </a:xfrm>
          <a:prstGeom prst="rect">
            <a:avLst/>
          </a:prstGeom>
        </p:spPr>
        <p:txBody>
          <a:bodyPr vert="horz" lIns="91440" tIns="45720" rIns="91440" bIns="45720" rtlCol="0" anchor="ctr"/>
          <a:lstStyle>
            <a:lvl1pPr algn="r">
              <a:defRPr sz="770">
                <a:solidFill>
                  <a:schemeClr val="tx1"/>
                </a:solidFill>
                <a:latin typeface="Arial" panose="020B0604020202020204" pitchFamily="34" charset="0"/>
                <a:cs typeface="Arial" panose="020B0604020202020204" pitchFamily="34" charset="0"/>
              </a:defRPr>
            </a:lvl1pPr>
          </a:lstStyle>
          <a:p>
            <a:r>
              <a:rPr lang="de-CH" dirty="0">
                <a:solidFill>
                  <a:prstClr val="black"/>
                </a:solidFill>
              </a:rPr>
              <a:t> Seite </a:t>
            </a:r>
            <a:fld id="{9DB74905-0D87-4A5B-AFC4-06030E9E71B6}" type="slidenum">
              <a:rPr lang="de-CH" smtClean="0">
                <a:solidFill>
                  <a:prstClr val="black"/>
                </a:solidFill>
              </a:rPr>
              <a:pPr/>
              <a:t>‹Nr.›</a:t>
            </a:fld>
            <a:endParaRPr lang="de-CH" dirty="0">
              <a:solidFill>
                <a:prstClr val="black"/>
              </a:solidFill>
            </a:endParaRPr>
          </a:p>
        </p:txBody>
      </p:sp>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4108" y="6272703"/>
            <a:ext cx="2403426" cy="586199"/>
          </a:xfrm>
          <a:prstGeom prst="rect">
            <a:avLst/>
          </a:prstGeom>
          <a:noFill/>
          <a:ln>
            <a:noFill/>
          </a:ln>
        </p:spPr>
      </p:pic>
      <p:cxnSp>
        <p:nvCxnSpPr>
          <p:cNvPr id="28" name="Gerader Verbinder 27"/>
          <p:cNvCxnSpPr/>
          <p:nvPr/>
        </p:nvCxnSpPr>
        <p:spPr>
          <a:xfrm>
            <a:off x="437944" y="6270418"/>
            <a:ext cx="82205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platzhalter 24"/>
          <p:cNvSpPr txBox="1">
            <a:spLocks/>
          </p:cNvSpPr>
          <p:nvPr/>
        </p:nvSpPr>
        <p:spPr>
          <a:xfrm>
            <a:off x="980148" y="6402050"/>
            <a:ext cx="3864350" cy="195950"/>
          </a:xfrm>
          <a:prstGeom prst="rect">
            <a:avLst/>
          </a:prstGeom>
        </p:spPr>
        <p:txBody>
          <a:bodyPr>
            <a:noAutofit/>
          </a:bodyPr>
          <a:lstStyle>
            <a:lvl1pPr marL="0" indent="0" algn="l" defTabSz="1007943" rtl="0" eaLnBrk="1" latinLnBrk="0" hangingPunct="1">
              <a:lnSpc>
                <a:spcPct val="100000"/>
              </a:lnSpc>
              <a:spcBef>
                <a:spcPts val="0"/>
              </a:spcBef>
              <a:buFont typeface="Arial" panose="020B0604020202020204" pitchFamily="34" charset="0"/>
              <a:buNone/>
              <a:defRPr sz="900" b="1" kern="1200" baseline="0">
                <a:solidFill>
                  <a:schemeClr val="tx1"/>
                </a:solidFill>
                <a:latin typeface="Arial" panose="020B0604020202020204" pitchFamily="34" charset="0"/>
                <a:ea typeface="+mn-ea"/>
                <a:cs typeface="Arial" panose="020B060402020202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sz="770" dirty="0"/>
              <a:t>Schulleitungstagung des Amts für Volksschule</a:t>
            </a:r>
          </a:p>
        </p:txBody>
      </p:sp>
    </p:spTree>
    <p:extLst>
      <p:ext uri="{BB962C8B-B14F-4D97-AF65-F5344CB8AC3E}">
        <p14:creationId xmlns:p14="http://schemas.microsoft.com/office/powerpoint/2010/main" val="232808342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hf hdr="0"/>
  <p:txStyles>
    <p:titleStyle>
      <a:lvl1pPr algn="l" defTabSz="861993" rtl="0" eaLnBrk="1" latinLnBrk="0" hangingPunct="1">
        <a:lnSpc>
          <a:spcPct val="90000"/>
        </a:lnSpc>
        <a:spcBef>
          <a:spcPct val="0"/>
        </a:spcBef>
        <a:buNone/>
        <a:defRPr sz="4148" kern="1200">
          <a:solidFill>
            <a:schemeClr val="tx1"/>
          </a:solidFill>
          <a:latin typeface="Arial" panose="020B0604020202020204" pitchFamily="34" charset="0"/>
          <a:ea typeface="+mj-ea"/>
          <a:cs typeface="Arial" panose="020B0604020202020204" pitchFamily="34" charset="0"/>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sz="2639" kern="1200">
          <a:solidFill>
            <a:schemeClr val="tx1"/>
          </a:solidFill>
          <a:latin typeface="Arial" panose="020B0604020202020204" pitchFamily="34" charset="0"/>
          <a:ea typeface="+mn-ea"/>
          <a:cs typeface="Arial" panose="020B0604020202020204" pitchFamily="34" charset="0"/>
        </a:defRPr>
      </a:lvl1pPr>
      <a:lvl2pPr marL="646494" indent="-215498" algn="l" defTabSz="861993" rtl="0" eaLnBrk="1" latinLnBrk="0" hangingPunct="1">
        <a:lnSpc>
          <a:spcPct val="90000"/>
        </a:lnSpc>
        <a:spcBef>
          <a:spcPts val="471"/>
        </a:spcBef>
        <a:buFont typeface="Arial" panose="020B0604020202020204" pitchFamily="34" charset="0"/>
        <a:buChar char="•"/>
        <a:defRPr sz="2263" kern="1200">
          <a:solidFill>
            <a:schemeClr val="tx1"/>
          </a:solidFill>
          <a:latin typeface="Arial" panose="020B0604020202020204" pitchFamily="34" charset="0"/>
          <a:ea typeface="+mn-ea"/>
          <a:cs typeface="Arial" panose="020B0604020202020204" pitchFamily="34" charset="0"/>
        </a:defRPr>
      </a:lvl2pPr>
      <a:lvl3pPr marL="1077491" indent="-215498" algn="l" defTabSz="861993" rtl="0" eaLnBrk="1" latinLnBrk="0" hangingPunct="1">
        <a:lnSpc>
          <a:spcPct val="90000"/>
        </a:lnSpc>
        <a:spcBef>
          <a:spcPts val="471"/>
        </a:spcBef>
        <a:buFont typeface="Arial" panose="020B0604020202020204" pitchFamily="34" charset="0"/>
        <a:buChar char="•"/>
        <a:defRPr sz="1886" kern="1200">
          <a:solidFill>
            <a:schemeClr val="tx1"/>
          </a:solidFill>
          <a:latin typeface="Arial" panose="020B0604020202020204" pitchFamily="34" charset="0"/>
          <a:ea typeface="+mn-ea"/>
          <a:cs typeface="Arial" panose="020B0604020202020204" pitchFamily="34" charset="0"/>
        </a:defRPr>
      </a:lvl3pPr>
      <a:lvl4pPr marL="150848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Arial" panose="020B0604020202020204" pitchFamily="34" charset="0"/>
          <a:ea typeface="+mn-ea"/>
          <a:cs typeface="Arial" panose="020B0604020202020204" pitchFamily="34" charset="0"/>
        </a:defRPr>
      </a:lvl4pPr>
      <a:lvl5pPr marL="193948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Arial" panose="020B0604020202020204" pitchFamily="34" charset="0"/>
          <a:ea typeface="+mn-ea"/>
          <a:cs typeface="Arial" panose="020B0604020202020204" pitchFamily="34" charset="0"/>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25" y="1366838"/>
            <a:ext cx="834707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Klicken Sie, um das Titelformat zu bearbeiten</a:t>
            </a:r>
          </a:p>
        </p:txBody>
      </p:sp>
      <p:sp>
        <p:nvSpPr>
          <p:cNvPr id="1027" name="Rectangle 3"/>
          <p:cNvSpPr>
            <a:spLocks noGrp="1" noChangeArrowheads="1"/>
          </p:cNvSpPr>
          <p:nvPr>
            <p:ph type="body" idx="1"/>
          </p:nvPr>
        </p:nvSpPr>
        <p:spPr bwMode="auto">
          <a:xfrm>
            <a:off x="568325" y="2270125"/>
            <a:ext cx="8347075"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Klicken Sie, um die Formate des Vorlagentextes zu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1028" name="Rectangle 4"/>
          <p:cNvSpPr>
            <a:spLocks noGrp="1" noChangeArrowheads="1"/>
          </p:cNvSpPr>
          <p:nvPr>
            <p:ph type="dt" sz="half" idx="2"/>
          </p:nvPr>
        </p:nvSpPr>
        <p:spPr bwMode="auto">
          <a:xfrm>
            <a:off x="568325" y="6318250"/>
            <a:ext cx="19050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700" b="0" smtClean="0">
                <a:solidFill>
                  <a:schemeClr val="tx1"/>
                </a:solidFill>
              </a:defRPr>
            </a:lvl1pPr>
          </a:lstStyle>
          <a:p>
            <a:pPr>
              <a:defRPr/>
            </a:pPr>
            <a:r>
              <a:rPr lang="de-DE" smtClean="0"/>
              <a:t>29.06.2021</a:t>
            </a:r>
            <a:endParaRPr lang="de-CH"/>
          </a:p>
        </p:txBody>
      </p:sp>
      <p:sp>
        <p:nvSpPr>
          <p:cNvPr id="1029" name="Rectangle 5"/>
          <p:cNvSpPr>
            <a:spLocks noGrp="1" noChangeArrowheads="1"/>
          </p:cNvSpPr>
          <p:nvPr>
            <p:ph type="ftr" sz="quarter" idx="3"/>
          </p:nvPr>
        </p:nvSpPr>
        <p:spPr bwMode="auto">
          <a:xfrm>
            <a:off x="2895600" y="6324600"/>
            <a:ext cx="3733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defRPr sz="700" b="0" smtClean="0">
                <a:solidFill>
                  <a:schemeClr val="tx1"/>
                </a:solidFill>
              </a:defRPr>
            </a:lvl1pPr>
          </a:lstStyle>
          <a:p>
            <a:pPr>
              <a:defRPr/>
            </a:pPr>
            <a:r>
              <a:rPr lang="de-CH" smtClean="0"/>
              <a:t>Beurteilung ab Schuljahr 2021/22, Lehrpersonen </a:t>
            </a:r>
            <a:endParaRPr lang="de-CH"/>
          </a:p>
        </p:txBody>
      </p:sp>
      <p:sp>
        <p:nvSpPr>
          <p:cNvPr id="1030" name="Rectangle 6"/>
          <p:cNvSpPr>
            <a:spLocks noGrp="1" noChangeArrowheads="1"/>
          </p:cNvSpPr>
          <p:nvPr>
            <p:ph type="sldNum" sz="quarter" idx="4"/>
          </p:nvPr>
        </p:nvSpPr>
        <p:spPr bwMode="auto">
          <a:xfrm>
            <a:off x="7010400" y="6324600"/>
            <a:ext cx="1905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45720" numCol="1" anchor="t" anchorCtr="0" compatLnSpc="1">
            <a:prstTxWarp prst="textNoShape">
              <a:avLst/>
            </a:prstTxWarp>
          </a:bodyPr>
          <a:lstStyle>
            <a:lvl1pPr algn="r">
              <a:lnSpc>
                <a:spcPct val="100000"/>
              </a:lnSpc>
              <a:defRPr sz="700" b="0" smtClean="0">
                <a:solidFill>
                  <a:schemeClr val="tx1"/>
                </a:solidFill>
              </a:defRPr>
            </a:lvl1pPr>
          </a:lstStyle>
          <a:p>
            <a:pPr>
              <a:defRPr/>
            </a:pPr>
            <a:fld id="{0545BAC6-7911-49B1-BF7D-C62EE85FEF57}" type="slidenum">
              <a:rPr lang="de-CH"/>
              <a:pPr>
                <a:defRPr/>
              </a:pPr>
              <a:t>‹Nr.›</a:t>
            </a:fld>
            <a:endParaRPr lang="de-CH"/>
          </a:p>
        </p:txBody>
      </p:sp>
      <p:sp>
        <p:nvSpPr>
          <p:cNvPr id="1031" name="Rectangle 8"/>
          <p:cNvSpPr>
            <a:spLocks noChangeArrowheads="1"/>
          </p:cNvSpPr>
          <p:nvPr userDrawn="1"/>
        </p:nvSpPr>
        <p:spPr bwMode="auto">
          <a:xfrm>
            <a:off x="3794125" y="2338388"/>
            <a:ext cx="1600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a:p>
        </p:txBody>
      </p:sp>
      <p:sp>
        <p:nvSpPr>
          <p:cNvPr id="1032" name="Line 9"/>
          <p:cNvSpPr>
            <a:spLocks noChangeShapeType="1"/>
          </p:cNvSpPr>
          <p:nvPr userDrawn="1"/>
        </p:nvSpPr>
        <p:spPr bwMode="auto">
          <a:xfrm>
            <a:off x="676275" y="1290638"/>
            <a:ext cx="8220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033" name="Text Box 10"/>
          <p:cNvSpPr txBox="1">
            <a:spLocks noChangeArrowheads="1"/>
          </p:cNvSpPr>
          <p:nvPr userDrawn="1"/>
        </p:nvSpPr>
        <p:spPr bwMode="auto">
          <a:xfrm>
            <a:off x="593725" y="533400"/>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400"/>
              </a:lnSpc>
            </a:pPr>
            <a:r>
              <a:rPr lang="de-CH" altLang="de-DE" sz="1200">
                <a:solidFill>
                  <a:schemeClr val="tx1"/>
                </a:solidFill>
              </a:rPr>
              <a:t>Amt für </a:t>
            </a:r>
            <a:r>
              <a:rPr lang="de-CH" altLang="de-DE" sz="1200" smtClean="0">
                <a:solidFill>
                  <a:schemeClr val="tx1"/>
                </a:solidFill>
              </a:rPr>
              <a:t>Volksschule</a:t>
            </a:r>
            <a:endParaRPr lang="de-CH" altLang="de-DE" sz="1200">
              <a:solidFill>
                <a:schemeClr val="tx1"/>
              </a:solidFill>
            </a:endParaRPr>
          </a:p>
        </p:txBody>
      </p:sp>
      <p:pic>
        <p:nvPicPr>
          <p:cNvPr id="1034" name="Picture 11" descr="logo_verw_t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75463" y="423863"/>
            <a:ext cx="1514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5457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p:txStyles>
    <p:titleStyle>
      <a:lvl1pPr algn="l" rtl="0" eaLnBrk="0" fontAlgn="base" hangingPunct="0">
        <a:lnSpc>
          <a:spcPts val="2900"/>
        </a:lnSpc>
        <a:spcBef>
          <a:spcPct val="0"/>
        </a:spcBef>
        <a:spcAft>
          <a:spcPct val="0"/>
        </a:spcAft>
        <a:defRPr sz="2500" b="1">
          <a:solidFill>
            <a:schemeClr val="tx2"/>
          </a:solidFill>
          <a:latin typeface="+mj-lt"/>
          <a:ea typeface="+mj-ea"/>
          <a:cs typeface="+mj-cs"/>
        </a:defRPr>
      </a:lvl1pPr>
      <a:lvl2pPr algn="l" rtl="0" eaLnBrk="0" fontAlgn="base" hangingPunct="0">
        <a:lnSpc>
          <a:spcPts val="2900"/>
        </a:lnSpc>
        <a:spcBef>
          <a:spcPct val="0"/>
        </a:spcBef>
        <a:spcAft>
          <a:spcPct val="0"/>
        </a:spcAft>
        <a:defRPr sz="2500" b="1">
          <a:solidFill>
            <a:schemeClr val="tx2"/>
          </a:solidFill>
          <a:latin typeface="Arial" charset="0"/>
        </a:defRPr>
      </a:lvl2pPr>
      <a:lvl3pPr algn="l" rtl="0" eaLnBrk="0" fontAlgn="base" hangingPunct="0">
        <a:lnSpc>
          <a:spcPts val="2900"/>
        </a:lnSpc>
        <a:spcBef>
          <a:spcPct val="0"/>
        </a:spcBef>
        <a:spcAft>
          <a:spcPct val="0"/>
        </a:spcAft>
        <a:defRPr sz="2500" b="1">
          <a:solidFill>
            <a:schemeClr val="tx2"/>
          </a:solidFill>
          <a:latin typeface="Arial" charset="0"/>
        </a:defRPr>
      </a:lvl3pPr>
      <a:lvl4pPr algn="l" rtl="0" eaLnBrk="0" fontAlgn="base" hangingPunct="0">
        <a:lnSpc>
          <a:spcPts val="2900"/>
        </a:lnSpc>
        <a:spcBef>
          <a:spcPct val="0"/>
        </a:spcBef>
        <a:spcAft>
          <a:spcPct val="0"/>
        </a:spcAft>
        <a:defRPr sz="2500" b="1">
          <a:solidFill>
            <a:schemeClr val="tx2"/>
          </a:solidFill>
          <a:latin typeface="Arial" charset="0"/>
        </a:defRPr>
      </a:lvl4pPr>
      <a:lvl5pPr algn="l" rtl="0" eaLnBrk="0" fontAlgn="base" hangingPunct="0">
        <a:lnSpc>
          <a:spcPts val="2900"/>
        </a:lnSpc>
        <a:spcBef>
          <a:spcPct val="0"/>
        </a:spcBef>
        <a:spcAft>
          <a:spcPct val="0"/>
        </a:spcAft>
        <a:defRPr sz="2500" b="1">
          <a:solidFill>
            <a:schemeClr val="tx2"/>
          </a:solidFill>
          <a:latin typeface="Arial" charset="0"/>
        </a:defRPr>
      </a:lvl5pPr>
      <a:lvl6pPr marL="457200" algn="l" rtl="0" fontAlgn="base">
        <a:lnSpc>
          <a:spcPts val="2900"/>
        </a:lnSpc>
        <a:spcBef>
          <a:spcPct val="0"/>
        </a:spcBef>
        <a:spcAft>
          <a:spcPct val="0"/>
        </a:spcAft>
        <a:defRPr sz="2500" b="1">
          <a:solidFill>
            <a:schemeClr val="tx2"/>
          </a:solidFill>
          <a:latin typeface="Arial" charset="0"/>
        </a:defRPr>
      </a:lvl6pPr>
      <a:lvl7pPr marL="914400" algn="l" rtl="0" fontAlgn="base">
        <a:lnSpc>
          <a:spcPts val="2900"/>
        </a:lnSpc>
        <a:spcBef>
          <a:spcPct val="0"/>
        </a:spcBef>
        <a:spcAft>
          <a:spcPct val="0"/>
        </a:spcAft>
        <a:defRPr sz="2500" b="1">
          <a:solidFill>
            <a:schemeClr val="tx2"/>
          </a:solidFill>
          <a:latin typeface="Arial" charset="0"/>
        </a:defRPr>
      </a:lvl7pPr>
      <a:lvl8pPr marL="1371600" algn="l" rtl="0" fontAlgn="base">
        <a:lnSpc>
          <a:spcPts val="2900"/>
        </a:lnSpc>
        <a:spcBef>
          <a:spcPct val="0"/>
        </a:spcBef>
        <a:spcAft>
          <a:spcPct val="0"/>
        </a:spcAft>
        <a:defRPr sz="2500" b="1">
          <a:solidFill>
            <a:schemeClr val="tx2"/>
          </a:solidFill>
          <a:latin typeface="Arial" charset="0"/>
        </a:defRPr>
      </a:lvl8pPr>
      <a:lvl9pPr marL="1828800" algn="l" rtl="0" fontAlgn="base">
        <a:lnSpc>
          <a:spcPts val="2900"/>
        </a:lnSpc>
        <a:spcBef>
          <a:spcPct val="0"/>
        </a:spcBef>
        <a:spcAft>
          <a:spcPct val="0"/>
        </a:spcAft>
        <a:defRPr sz="25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s://av.tg.ch/public/upload/assets/99272/A_Klassenarbeiten.pdf" TargetMode="External"/><Relationship Id="rId3" Type="http://schemas.openxmlformats.org/officeDocument/2006/relationships/hyperlink" Target="https://av.tg.ch/public/upload/assets/99269/A_Auftritte.pdf" TargetMode="External"/><Relationship Id="rId7" Type="http://schemas.openxmlformats.org/officeDocument/2006/relationships/hyperlink" Target="https://av.tg.ch/public/upload/assets/99268/A_Gestaltete_Produkte.pdf" TargetMode="External"/><Relationship Id="rId12"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hyperlink" Target="https://av.tg.ch/public/upload/assets/94216/A_Vortraege.pdf" TargetMode="External"/><Relationship Id="rId5" Type="http://schemas.openxmlformats.org/officeDocument/2006/relationships/hyperlink" Target="https://av.tg.ch/public/upload/assets/94221/A_Dokumentationen.pdf"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s://av.tg.ch/public/upload/assets/94215/A_Textarten.pdf" TargetMode="External"/><Relationship Id="rId1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av.tg.ch/public/upload/assets/94214/B_Selbst_Peer.pdf" TargetMode="External"/><Relationship Id="rId7" Type="http://schemas.openxmlformats.org/officeDocument/2006/relationships/hyperlink" Target="https://av.tg.ch/public/upload/assets/94220/B_Formative_FB.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hyperlink" Target="https://av.tg.ch/public/upload/assets/94219/B_Summative_FB.pdf"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hyperlink" Target="https://av.tg.ch/public/upload/assets/94217/C_Medien_Informatik.pdf" TargetMode="External"/><Relationship Id="rId7" Type="http://schemas.openxmlformats.org/officeDocument/2006/relationships/hyperlink" Target="https://av.tg.ch/public/upload/assets/97795/C_Kindergarten.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hyperlink" Target="https://av.tg.ch/public/upload/assets/94218/C_Basiswissen.pdf" TargetMode="Externa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hyperlink" Target="https://av.tg.ch/public/upload/assets/97797/D_LAS.pdf" TargetMode="External"/><Relationship Id="rId7" Type="http://schemas.openxmlformats.org/officeDocument/2006/relationships/hyperlink" Target="https://av.tg.ch/public/upload/assets/97796/D_Kompetenzen_Lernziele.pdf" TargetMode="External"/><Relationship Id="rId12"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1.emf"/><Relationship Id="rId11" Type="http://schemas.openxmlformats.org/officeDocument/2006/relationships/hyperlink" Target="https://av.tg.ch/public/upload/assets/113942/D_Standortgespraech.pdf" TargetMode="External"/><Relationship Id="rId5" Type="http://schemas.openxmlformats.org/officeDocument/2006/relationships/hyperlink" Target="https://av.tg.ch/public/upload/assets/99282/D_Natur_Technik.pdf" TargetMode="External"/><Relationship Id="rId10" Type="http://schemas.openxmlformats.org/officeDocument/2006/relationships/image" Target="../media/image23.png"/><Relationship Id="rId4" Type="http://schemas.openxmlformats.org/officeDocument/2006/relationships/image" Target="../media/image20.emf"/><Relationship Id="rId9" Type="http://schemas.openxmlformats.org/officeDocument/2006/relationships/hyperlink" Target="https://av.tg.ch/public/upload/assets/97798/D_Gesamtbeurteilung.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hyperlink" Target="https://av.tg.ch/public/upload/assets/96285/E_Instrumente.pdf" TargetMode="External"/><Relationship Id="rId7" Type="http://schemas.openxmlformats.org/officeDocument/2006/relationships/hyperlink" Target="https://av.tg.ch/public/upload/assets/99242/E_Thesen.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hyperlink" Target="https://av.tg.ch/public/upload/assets/99240/E_Beurteilungspraxis.pdf"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av.tg.ch/public/upload/assets/99236/F_Reflexionsaufgaben.pdf"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s://av.tg.ch/public/upload/assets/99272/A_Klassenarbeiten.pdf" TargetMode="External"/><Relationship Id="rId3" Type="http://schemas.openxmlformats.org/officeDocument/2006/relationships/hyperlink" Target="https://av.tg.ch/public/upload/assets/99269/A_Auftritte.pdf" TargetMode="External"/><Relationship Id="rId7" Type="http://schemas.openxmlformats.org/officeDocument/2006/relationships/hyperlink" Target="https://av.tg.ch/public/upload/assets/99268/A_Gestaltete_Produkte.pdf" TargetMode="External"/><Relationship Id="rId12"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hyperlink" Target="https://av.tg.ch/public/upload/assets/94216/A_Vortraege.pdf" TargetMode="External"/><Relationship Id="rId5" Type="http://schemas.openxmlformats.org/officeDocument/2006/relationships/hyperlink" Target="https://av.tg.ch/public/upload/assets/94221/A_Dokumentationen.pdf"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s://av.tg.ch/public/upload/assets/94215/A_Textarten.pdf" TargetMode="External"/><Relationship Id="rId1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av.tg.ch/public/upload/assets/99269/A_Auftritte.pdf" TargetMode="External"/><Relationship Id="rId7" Type="http://schemas.openxmlformats.org/officeDocument/2006/relationships/hyperlink" Target="https://av.tg.ch/public/upload/assets/99268/A_Gestaltete_Produkte.pdf" TargetMode="External"/><Relationship Id="rId12"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9.jpeg"/><Relationship Id="rId11" Type="http://schemas.openxmlformats.org/officeDocument/2006/relationships/hyperlink" Target="https://av.tg.ch/public/upload/assets/94216/A_Vortraege.pdf" TargetMode="External"/><Relationship Id="rId5" Type="http://schemas.openxmlformats.org/officeDocument/2006/relationships/hyperlink" Target="https://av.tg.ch/public/upload/assets/94221/A_Dokumentationen.pdf"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s://av.tg.ch/public/upload/assets/94215/A_Textarten.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av.tg.ch/public/upload/assets/94216/A_Vortraege.pdf"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s://av.tg.ch/public/upload/assets/94214/B_Selbst_Peer.pdf" TargetMode="External"/><Relationship Id="rId18" Type="http://schemas.openxmlformats.org/officeDocument/2006/relationships/image" Target="../media/image15.jpeg"/><Relationship Id="rId3" Type="http://schemas.openxmlformats.org/officeDocument/2006/relationships/hyperlink" Target="https://av.tg.ch/public/upload/assets/99269/A_Auftritte.pdf" TargetMode="External"/><Relationship Id="rId7" Type="http://schemas.openxmlformats.org/officeDocument/2006/relationships/hyperlink" Target="https://av.tg.ch/public/upload/assets/99268/A_Gestaltete_Produkte.pdf" TargetMode="External"/><Relationship Id="rId12" Type="http://schemas.openxmlformats.org/officeDocument/2006/relationships/image" Target="../media/image12.jpeg"/><Relationship Id="rId17" Type="http://schemas.openxmlformats.org/officeDocument/2006/relationships/hyperlink" Target="https://av.tg.ch/public/upload/assets/94219/B_Summative_FB.pdf" TargetMode="External"/><Relationship Id="rId2" Type="http://schemas.openxmlformats.org/officeDocument/2006/relationships/notesSlide" Target="../notesSlides/notesSlide25.xml"/><Relationship Id="rId16" Type="http://schemas.openxmlformats.org/officeDocument/2006/relationships/image" Target="../media/image16.jpeg"/><Relationship Id="rId1" Type="http://schemas.openxmlformats.org/officeDocument/2006/relationships/slideLayout" Target="../slideLayouts/slideLayout17.xml"/><Relationship Id="rId6" Type="http://schemas.openxmlformats.org/officeDocument/2006/relationships/image" Target="../media/image9.jpeg"/><Relationship Id="rId11" Type="http://schemas.openxmlformats.org/officeDocument/2006/relationships/hyperlink" Target="https://av.tg.ch/public/upload/assets/94216/A_Vortraege.pdf" TargetMode="External"/><Relationship Id="rId5" Type="http://schemas.openxmlformats.org/officeDocument/2006/relationships/hyperlink" Target="https://av.tg.ch/public/upload/assets/94221/A_Dokumentationen.pdf" TargetMode="External"/><Relationship Id="rId15" Type="http://schemas.openxmlformats.org/officeDocument/2006/relationships/hyperlink" Target="https://av.tg.ch/public/upload/assets/94220/B_Formative_FB.pdf"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s://av.tg.ch/public/upload/assets/94215/A_Textarten.pdf" TargetMode="External"/><Relationship Id="rId1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hyperlink" Target="https://av.tg.ch/public/upload/assets/94214/B_Selbst_Peer.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hyperlink" Target="https://av.tg.ch/public/upload/assets/94220/B_Formative_FB.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hyperlink" Target="https://av.tg.ch/angebote-und-beratung/angebote-zu-unterrichtsthemen/beurteilung.html/110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av.tg.ch/public/upload/assets/99272/A_Klassenarbeiten.pdf"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hyperlink" Target="https://av.tg.ch/public/upload/assets/99236/F_Reflexionsaufgaben.pdf"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av.tg.ch/public/upload/assets/97798/D_Gesamtbeurteilung.pdf"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7.xml"/><Relationship Id="rId1" Type="http://schemas.openxmlformats.org/officeDocument/2006/relationships/slideLayout" Target="../slideLayouts/slideLayout17.xml"/><Relationship Id="rId5" Type="http://schemas.openxmlformats.org/officeDocument/2006/relationships/image" Target="../media/image56.jpeg"/><Relationship Id="rId4" Type="http://schemas.openxmlformats.org/officeDocument/2006/relationships/image" Target="../media/image5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96702" y="4365104"/>
            <a:ext cx="8136904" cy="1512168"/>
          </a:xfrm>
        </p:spPr>
        <p:txBody>
          <a:bodyPr/>
          <a:lstStyle/>
          <a:p>
            <a:pPr eaLnBrk="1" hangingPunct="1">
              <a:lnSpc>
                <a:spcPct val="100000"/>
              </a:lnSpc>
              <a:spcBef>
                <a:spcPts val="600"/>
              </a:spcBef>
            </a:pPr>
            <a:r>
              <a:rPr lang="de-CH" sz="3600" dirty="0" smtClean="0"/>
              <a:t>Information Lehrpersonen</a:t>
            </a:r>
            <a:br>
              <a:rPr lang="de-CH" sz="3600" dirty="0" smtClean="0"/>
            </a:br>
            <a:r>
              <a:rPr lang="de-CH" sz="3600" dirty="0" smtClean="0"/>
              <a:t>Schule</a:t>
            </a:r>
            <a:r>
              <a:rPr lang="de-CH" sz="3600" dirty="0"/>
              <a:t/>
            </a:r>
            <a:br>
              <a:rPr lang="de-CH" sz="3600" dirty="0"/>
            </a:br>
            <a:r>
              <a:rPr lang="de-CH" sz="2400" b="0" dirty="0" smtClean="0"/>
              <a:t>Datum</a:t>
            </a:r>
            <a:endParaRPr lang="de-DE" altLang="de-DE" sz="2400" b="0" dirty="0"/>
          </a:p>
        </p:txBody>
      </p:sp>
    </p:spTree>
    <p:extLst>
      <p:ext uri="{BB962C8B-B14F-4D97-AF65-F5344CB8AC3E}">
        <p14:creationId xmlns:p14="http://schemas.microsoft.com/office/powerpoint/2010/main" val="32680087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lnSpc>
                <a:spcPct val="100000"/>
              </a:lnSpc>
            </a:pPr>
            <a:r>
              <a:rPr lang="de-CH" altLang="de-DE" sz="3200" dirty="0">
                <a:solidFill>
                  <a:srgbClr val="00B050"/>
                </a:solidFill>
              </a:rPr>
              <a:t>Support</a:t>
            </a:r>
            <a:r>
              <a:rPr lang="de-CH" altLang="de-DE" sz="3200" dirty="0"/>
              <a:t/>
            </a:r>
            <a:br>
              <a:rPr lang="de-CH" altLang="de-DE" sz="3200" dirty="0"/>
            </a:br>
            <a:r>
              <a:rPr lang="de-CH" altLang="de-DE" sz="3200" dirty="0"/>
              <a:t>Handbuch Beurteilung</a:t>
            </a:r>
            <a:endParaRPr lang="de-DE" altLang="de-DE" b="0" dirty="0"/>
          </a:p>
        </p:txBody>
      </p:sp>
    </p:spTree>
    <p:extLst>
      <p:ext uri="{BB962C8B-B14F-4D97-AF65-F5344CB8AC3E}">
        <p14:creationId xmlns:p14="http://schemas.microsoft.com/office/powerpoint/2010/main" val="100779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Datumsplatzhalter 4"/>
          <p:cNvSpPr>
            <a:spLocks noGrp="1"/>
          </p:cNvSpPr>
          <p:nvPr>
            <p:ph type="dt" sz="half" idx="10"/>
          </p:nvPr>
        </p:nvSpPr>
        <p:spPr/>
        <p:txBody>
          <a:bodyPr/>
          <a:lstStyle/>
          <a:p>
            <a:pPr>
              <a:defRPr/>
            </a:pPr>
            <a:r>
              <a:rPr lang="de-DE" smtClean="0"/>
              <a:t>29.06.2021</a:t>
            </a:r>
            <a:endParaRPr lang="de-CH"/>
          </a:p>
        </p:txBody>
      </p:sp>
      <p:sp>
        <p:nvSpPr>
          <p:cNvPr id="3" name="Textfeld 2"/>
          <p:cNvSpPr txBox="1"/>
          <p:nvPr/>
        </p:nvSpPr>
        <p:spPr>
          <a:xfrm>
            <a:off x="2699792" y="4365104"/>
            <a:ext cx="2592288" cy="288032"/>
          </a:xfrm>
          <a:prstGeom prst="rect">
            <a:avLst/>
          </a:prstGeom>
          <a:solidFill>
            <a:schemeClr val="bg1"/>
          </a:solidFill>
        </p:spPr>
        <p:txBody>
          <a:bodyPr wrap="square" rtlCol="0">
            <a:spAutoFit/>
          </a:bodyPr>
          <a:lstStyle/>
          <a:p>
            <a:endParaRPr lang="de-CH" dirty="0"/>
          </a:p>
        </p:txBody>
      </p:sp>
      <p:sp>
        <p:nvSpPr>
          <p:cNvPr id="2" name="Fußzeilenplatzhalter 1"/>
          <p:cNvSpPr>
            <a:spLocks noGrp="1"/>
          </p:cNvSpPr>
          <p:nvPr>
            <p:ph type="ftr" sz="quarter" idx="11"/>
          </p:nvPr>
        </p:nvSpPr>
        <p:spPr/>
        <p:txBody>
          <a:bodyPr/>
          <a:lstStyle/>
          <a:p>
            <a:pPr>
              <a:defRPr/>
            </a:pPr>
            <a:r>
              <a:rPr lang="de-CH" smtClean="0"/>
              <a:t>Beurteilung ab Schuljahr 2021/22, Lehrpersonen </a:t>
            </a:r>
            <a:endParaRPr lang="de-CH"/>
          </a:p>
        </p:txBody>
      </p:sp>
      <p:pic>
        <p:nvPicPr>
          <p:cNvPr id="9" name="Inhaltsplatzhalt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0007" y="1377312"/>
            <a:ext cx="4556249" cy="4860000"/>
          </a:xfrm>
        </p:spPr>
      </p:pic>
    </p:spTree>
    <p:extLst>
      <p:ext uri="{BB962C8B-B14F-4D97-AF65-F5344CB8AC3E}">
        <p14:creationId xmlns:p14="http://schemas.microsoft.com/office/powerpoint/2010/main" val="4030320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A2E0668E-F08A-2548-B7A4-84C1F7E2F9C6}"/>
              </a:ext>
            </a:extLst>
          </p:cNvPr>
          <p:cNvSpPr>
            <a:spLocks noGrp="1"/>
          </p:cNvSpPr>
          <p:nvPr>
            <p:ph type="title"/>
          </p:nvPr>
        </p:nvSpPr>
        <p:spPr/>
        <p:txBody>
          <a:bodyPr/>
          <a:lstStyle/>
          <a:p>
            <a:r>
              <a:rPr lang="de-CH" dirty="0"/>
              <a:t>A | Formen von Kompetenznachweisen</a:t>
            </a:r>
          </a:p>
        </p:txBody>
      </p:sp>
      <p:sp>
        <p:nvSpPr>
          <p:cNvPr id="2" name="Foliennummernplatzhalter 1">
            <a:extLst>
              <a:ext uri="{FF2B5EF4-FFF2-40B4-BE49-F238E27FC236}">
                <a16:creationId xmlns:a16="http://schemas.microsoft.com/office/drawing/2014/main" id="{D5372D67-B138-6D48-8C87-19D30A632D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1EF9B2-65A3-4A9C-B569-B7D19C114458}"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Textfeld 2">
            <a:extLst>
              <a:ext uri="{FF2B5EF4-FFF2-40B4-BE49-F238E27FC236}">
                <a16:creationId xmlns:a16="http://schemas.microsoft.com/office/drawing/2014/main" id="{6F074CE1-4C39-6145-BFDF-05FE799C8BC5}"/>
              </a:ext>
            </a:extLst>
          </p:cNvPr>
          <p:cNvSpPr txBox="1"/>
          <p:nvPr/>
        </p:nvSpPr>
        <p:spPr>
          <a:xfrm>
            <a:off x="568325" y="2025797"/>
            <a:ext cx="8231832" cy="1769715"/>
          </a:xfrm>
          <a:prstGeom prst="rect">
            <a:avLst/>
          </a:prstGeom>
          <a:noFill/>
        </p:spPr>
        <p:txBody>
          <a:bodyPr wrap="square" rtlCol="0">
            <a:spAutoFit/>
          </a:bodyPr>
          <a:lstStyle/>
          <a:p>
            <a:pPr marL="0" marR="0" lvl="0" indent="0" algn="l" defTabSz="914400" rtl="0" eaLnBrk="1" fontAlgn="base" latinLnBrk="0" hangingPunct="1">
              <a:lnSpc>
                <a:spcPct val="110000"/>
              </a:lnSpc>
              <a:spcBef>
                <a:spcPts val="120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Es werden sechs ausgewählte Formen von Kompetenznachweisen modellhaft beschrieben: Vorträge, Textarten, Dokumentationen, Gestaltete Produkte, Auftritte, Klassenarbeiten.</a:t>
            </a:r>
          </a:p>
          <a:p>
            <a:pPr marL="0" marR="0" lvl="0" indent="0" algn="l" defTabSz="914400" rtl="0" eaLnBrk="1" fontAlgn="base" latinLnBrk="0" hangingPunct="1">
              <a:lnSpc>
                <a:spcPct val="110000"/>
              </a:lnSpc>
              <a:spcBef>
                <a:spcPts val="120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Sie sollen für die Vielfalt von möglichen Kompetenznachweisen sensibilisieren, die für eine Gesamtbeurteilung im Zeugnis herangezogen werden können. </a:t>
            </a:r>
          </a:p>
        </p:txBody>
      </p:sp>
      <p:grpSp>
        <p:nvGrpSpPr>
          <p:cNvPr id="16" name="Gruppieren 15">
            <a:extLst>
              <a:ext uri="{FF2B5EF4-FFF2-40B4-BE49-F238E27FC236}">
                <a16:creationId xmlns:a16="http://schemas.microsoft.com/office/drawing/2014/main" id="{E2E66225-0F57-BD4D-A672-F91D918B7B06}"/>
              </a:ext>
            </a:extLst>
          </p:cNvPr>
          <p:cNvGrpSpPr>
            <a:grpSpLocks noChangeAspect="1"/>
          </p:cNvGrpSpPr>
          <p:nvPr/>
        </p:nvGrpSpPr>
        <p:grpSpPr>
          <a:xfrm>
            <a:off x="689020" y="4167519"/>
            <a:ext cx="8137533" cy="1828420"/>
            <a:chOff x="606417" y="4298188"/>
            <a:chExt cx="8108119" cy="1821812"/>
          </a:xfrm>
        </p:grpSpPr>
        <p:pic>
          <p:nvPicPr>
            <p:cNvPr id="17" name="Grafik 16">
              <a:hlinkClick r:id="rId3"/>
              <a:extLst>
                <a:ext uri="{FF2B5EF4-FFF2-40B4-BE49-F238E27FC236}">
                  <a16:creationId xmlns:a16="http://schemas.microsoft.com/office/drawing/2014/main" id="{70D7C051-1CB3-FE48-8E85-33C8F3B4A652}"/>
                </a:ext>
              </a:extLst>
            </p:cNvPr>
            <p:cNvPicPr>
              <a:picLocks noChangeAspect="1"/>
            </p:cNvPicPr>
            <p:nvPr/>
          </p:nvPicPr>
          <p:blipFill>
            <a:blip r:embed="rId4"/>
            <a:stretch>
              <a:fillRect/>
            </a:stretch>
          </p:blipFill>
          <p:spPr>
            <a:xfrm>
              <a:off x="6066005" y="4298188"/>
              <a:ext cx="1271975" cy="1800000"/>
            </a:xfrm>
            <a:prstGeom prst="rect">
              <a:avLst/>
            </a:prstGeom>
          </p:spPr>
        </p:pic>
        <p:pic>
          <p:nvPicPr>
            <p:cNvPr id="18" name="Grafik 17">
              <a:hlinkClick r:id="rId5"/>
              <a:extLst>
                <a:ext uri="{FF2B5EF4-FFF2-40B4-BE49-F238E27FC236}">
                  <a16:creationId xmlns:a16="http://schemas.microsoft.com/office/drawing/2014/main" id="{74D96243-03F7-F244-8C36-AF713AB68A20}"/>
                </a:ext>
              </a:extLst>
            </p:cNvPr>
            <p:cNvPicPr>
              <a:picLocks noChangeAspect="1"/>
            </p:cNvPicPr>
            <p:nvPr/>
          </p:nvPicPr>
          <p:blipFill>
            <a:blip r:embed="rId6"/>
            <a:stretch>
              <a:fillRect/>
            </a:stretch>
          </p:blipFill>
          <p:spPr>
            <a:xfrm>
              <a:off x="3336211" y="4319999"/>
              <a:ext cx="1271975" cy="1800000"/>
            </a:xfrm>
            <a:prstGeom prst="rect">
              <a:avLst/>
            </a:prstGeom>
          </p:spPr>
        </p:pic>
        <p:pic>
          <p:nvPicPr>
            <p:cNvPr id="19" name="Grafik 18">
              <a:hlinkClick r:id="rId7"/>
              <a:extLst>
                <a:ext uri="{FF2B5EF4-FFF2-40B4-BE49-F238E27FC236}">
                  <a16:creationId xmlns:a16="http://schemas.microsoft.com/office/drawing/2014/main" id="{ED2B5670-C1B6-1F4B-8894-9258A29426B2}"/>
                </a:ext>
              </a:extLst>
            </p:cNvPr>
            <p:cNvPicPr>
              <a:picLocks noChangeAspect="1"/>
            </p:cNvPicPr>
            <p:nvPr/>
          </p:nvPicPr>
          <p:blipFill>
            <a:blip r:embed="rId8"/>
            <a:stretch>
              <a:fillRect/>
            </a:stretch>
          </p:blipFill>
          <p:spPr>
            <a:xfrm>
              <a:off x="4707467" y="4300703"/>
              <a:ext cx="1271975" cy="1800000"/>
            </a:xfrm>
            <a:prstGeom prst="rect">
              <a:avLst/>
            </a:prstGeom>
          </p:spPr>
        </p:pic>
        <p:pic>
          <p:nvPicPr>
            <p:cNvPr id="20" name="Grafik 19">
              <a:hlinkClick r:id="rId9"/>
              <a:extLst>
                <a:ext uri="{FF2B5EF4-FFF2-40B4-BE49-F238E27FC236}">
                  <a16:creationId xmlns:a16="http://schemas.microsoft.com/office/drawing/2014/main" id="{917A66F1-59AB-9E4A-9FAD-E3D8EBD683B6}"/>
                </a:ext>
              </a:extLst>
            </p:cNvPr>
            <p:cNvPicPr>
              <a:picLocks noChangeAspect="1"/>
            </p:cNvPicPr>
            <p:nvPr/>
          </p:nvPicPr>
          <p:blipFill>
            <a:blip r:embed="rId10"/>
            <a:stretch>
              <a:fillRect/>
            </a:stretch>
          </p:blipFill>
          <p:spPr>
            <a:xfrm>
              <a:off x="1972373" y="4320000"/>
              <a:ext cx="1271975" cy="1800000"/>
            </a:xfrm>
            <a:prstGeom prst="rect">
              <a:avLst/>
            </a:prstGeom>
          </p:spPr>
        </p:pic>
        <p:pic>
          <p:nvPicPr>
            <p:cNvPr id="21" name="Grafik 20">
              <a:hlinkClick r:id="rId11"/>
              <a:extLst>
                <a:ext uri="{FF2B5EF4-FFF2-40B4-BE49-F238E27FC236}">
                  <a16:creationId xmlns:a16="http://schemas.microsoft.com/office/drawing/2014/main" id="{6E7532C8-1A75-194A-93A4-272F35374654}"/>
                </a:ext>
              </a:extLst>
            </p:cNvPr>
            <p:cNvPicPr>
              <a:picLocks noChangeAspect="1"/>
            </p:cNvPicPr>
            <p:nvPr/>
          </p:nvPicPr>
          <p:blipFill>
            <a:blip r:embed="rId12"/>
            <a:stretch>
              <a:fillRect/>
            </a:stretch>
          </p:blipFill>
          <p:spPr>
            <a:xfrm>
              <a:off x="606417" y="4320000"/>
              <a:ext cx="1271975" cy="1800000"/>
            </a:xfrm>
            <a:prstGeom prst="rect">
              <a:avLst/>
            </a:prstGeom>
          </p:spPr>
        </p:pic>
        <p:pic>
          <p:nvPicPr>
            <p:cNvPr id="22" name="Grafik 21">
              <a:hlinkClick r:id="rId13"/>
              <a:extLst>
                <a:ext uri="{FF2B5EF4-FFF2-40B4-BE49-F238E27FC236}">
                  <a16:creationId xmlns:a16="http://schemas.microsoft.com/office/drawing/2014/main" id="{45C8304D-C02E-8A46-9E0E-3F220A0EE738}"/>
                </a:ext>
              </a:extLst>
            </p:cNvPr>
            <p:cNvPicPr>
              <a:picLocks noChangeAspect="1"/>
            </p:cNvPicPr>
            <p:nvPr/>
          </p:nvPicPr>
          <p:blipFill>
            <a:blip r:embed="rId14"/>
            <a:stretch>
              <a:fillRect/>
            </a:stretch>
          </p:blipFill>
          <p:spPr>
            <a:xfrm>
              <a:off x="7442561" y="4320000"/>
              <a:ext cx="1271975" cy="1800000"/>
            </a:xfrm>
            <a:prstGeom prst="rect">
              <a:avLst/>
            </a:prstGeom>
          </p:spPr>
        </p:pic>
      </p:grpSp>
      <p:sp>
        <p:nvSpPr>
          <p:cNvPr id="4" name="Datumsplatzhalter 3"/>
          <p:cNvSpPr>
            <a:spLocks noGrp="1"/>
          </p:cNvSpPr>
          <p:nvPr>
            <p:ph type="dt" sz="half" idx="10"/>
          </p:nvPr>
        </p:nvSpPr>
        <p:spPr/>
        <p:txBody>
          <a:bodyPr/>
          <a:lstStyle/>
          <a:p>
            <a:pPr>
              <a:defRPr/>
            </a:pPr>
            <a:r>
              <a:rPr lang="de-DE" smtClean="0"/>
              <a:t>29.06.2021</a:t>
            </a:r>
            <a:endParaRPr lang="de-CH"/>
          </a:p>
        </p:txBody>
      </p:sp>
      <p:sp>
        <p:nvSpPr>
          <p:cNvPr id="6" name="Fußzeilenplatzhalter 5"/>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917585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3EAEDB0-C847-B048-AAEA-D8E7442F90F3}"/>
              </a:ext>
            </a:extLst>
          </p:cNvPr>
          <p:cNvSpPr>
            <a:spLocks noGrp="1"/>
          </p:cNvSpPr>
          <p:nvPr>
            <p:ph type="title"/>
          </p:nvPr>
        </p:nvSpPr>
        <p:spPr/>
        <p:txBody>
          <a:bodyPr/>
          <a:lstStyle/>
          <a:p>
            <a:r>
              <a:rPr lang="de-CH" dirty="0"/>
              <a:t>B | Formen von Beurteilungsinstrumenten</a:t>
            </a:r>
          </a:p>
        </p:txBody>
      </p:sp>
      <p:sp>
        <p:nvSpPr>
          <p:cNvPr id="2" name="Foliennummernplatzhalter 1">
            <a:extLst>
              <a:ext uri="{FF2B5EF4-FFF2-40B4-BE49-F238E27FC236}">
                <a16:creationId xmlns:a16="http://schemas.microsoft.com/office/drawing/2014/main" id="{E1A8D3DD-D445-074B-906B-107DB7DCD1D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1EF9B2-65A3-4A9C-B569-B7D19C114458}"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Textfeld 2">
            <a:extLst>
              <a:ext uri="{FF2B5EF4-FFF2-40B4-BE49-F238E27FC236}">
                <a16:creationId xmlns:a16="http://schemas.microsoft.com/office/drawing/2014/main" id="{2BCC9496-970B-4043-BE72-035E51F98849}"/>
              </a:ext>
            </a:extLst>
          </p:cNvPr>
          <p:cNvSpPr txBox="1"/>
          <p:nvPr/>
        </p:nvSpPr>
        <p:spPr>
          <a:xfrm>
            <a:off x="568325" y="1988840"/>
            <a:ext cx="8231832" cy="2123658"/>
          </a:xfrm>
          <a:prstGeom prst="rect">
            <a:avLst/>
          </a:prstGeom>
          <a:noFill/>
        </p:spPr>
        <p:txBody>
          <a:bodyPr wrap="square" rtlCol="0">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mn-cs"/>
              </a:rPr>
              <a:t>Es stehen – passend zu Akkordeon A – modellhafte Formen von Beurteilungsinstrumenten zur Selbst-, Peer- und Fremdbeurteilung zur Verfügung. </a:t>
            </a:r>
          </a:p>
          <a:p>
            <a:pPr lvl="0">
              <a:lnSpc>
                <a:spcPct val="110000"/>
              </a:lnSpc>
              <a:defRPr/>
            </a:pPr>
            <a:r>
              <a:rPr kumimoji="0" lang="de-CH" sz="2000" b="0" i="0" u="none" strike="noStrike" kern="1200" cap="none" spc="0" normalizeH="0" baseline="0" noProof="0" dirty="0">
                <a:ln>
                  <a:noFill/>
                </a:ln>
                <a:solidFill>
                  <a:prstClr val="black"/>
                </a:solidFill>
                <a:effectLst/>
                <a:uLnTx/>
                <a:uFillTx/>
                <a:latin typeface="Arial" charset="0"/>
                <a:ea typeface="+mn-ea"/>
                <a:cs typeface="+mn-cs"/>
              </a:rPr>
              <a:t>Sie können als  Ausgangspunkt dienen für eigene Instrumente, die an den Unterrichtskontext und/oder an den Zyklus angepasst werden </a:t>
            </a:r>
            <a:r>
              <a:rPr lang="de-CH" sz="2000" b="0" dirty="0">
                <a:solidFill>
                  <a:prstClr val="black"/>
                </a:solidFill>
              </a:rPr>
              <a:t>müssen.</a:t>
            </a:r>
            <a:endParaRPr kumimoji="0" lang="de-CH" sz="20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11" name="Gruppieren 10">
            <a:extLst>
              <a:ext uri="{FF2B5EF4-FFF2-40B4-BE49-F238E27FC236}">
                <a16:creationId xmlns:a16="http://schemas.microsoft.com/office/drawing/2014/main" id="{C46B170F-A644-8B48-8479-0EBDDCB5C88D}"/>
              </a:ext>
            </a:extLst>
          </p:cNvPr>
          <p:cNvGrpSpPr>
            <a:grpSpLocks noChangeAspect="1"/>
          </p:cNvGrpSpPr>
          <p:nvPr/>
        </p:nvGrpSpPr>
        <p:grpSpPr>
          <a:xfrm>
            <a:off x="689020" y="4149080"/>
            <a:ext cx="4168580" cy="1872208"/>
            <a:chOff x="5564822" y="4939212"/>
            <a:chExt cx="2404683" cy="1080000"/>
          </a:xfrm>
        </p:grpSpPr>
        <p:pic>
          <p:nvPicPr>
            <p:cNvPr id="12" name="Grafik 11">
              <a:hlinkClick r:id="rId3"/>
              <a:extLst>
                <a:ext uri="{FF2B5EF4-FFF2-40B4-BE49-F238E27FC236}">
                  <a16:creationId xmlns:a16="http://schemas.microsoft.com/office/drawing/2014/main" id="{1A40891E-63DC-7E4D-BE6C-C9B5A3365943}"/>
                </a:ext>
              </a:extLst>
            </p:cNvPr>
            <p:cNvPicPr>
              <a:picLocks noChangeAspect="1"/>
            </p:cNvPicPr>
            <p:nvPr/>
          </p:nvPicPr>
          <p:blipFill>
            <a:blip r:embed="rId4"/>
            <a:stretch>
              <a:fillRect/>
            </a:stretch>
          </p:blipFill>
          <p:spPr>
            <a:xfrm>
              <a:off x="5564822" y="4939212"/>
              <a:ext cx="763185" cy="1080000"/>
            </a:xfrm>
            <a:prstGeom prst="rect">
              <a:avLst/>
            </a:prstGeom>
          </p:spPr>
        </p:pic>
        <p:pic>
          <p:nvPicPr>
            <p:cNvPr id="13" name="Grafik 12">
              <a:hlinkClick r:id="rId5"/>
              <a:extLst>
                <a:ext uri="{FF2B5EF4-FFF2-40B4-BE49-F238E27FC236}">
                  <a16:creationId xmlns:a16="http://schemas.microsoft.com/office/drawing/2014/main" id="{284099CA-E05F-F448-AA3C-6F3F72F15843}"/>
                </a:ext>
              </a:extLst>
            </p:cNvPr>
            <p:cNvPicPr>
              <a:picLocks noChangeAspect="1"/>
            </p:cNvPicPr>
            <p:nvPr/>
          </p:nvPicPr>
          <p:blipFill>
            <a:blip r:embed="rId6"/>
            <a:stretch>
              <a:fillRect/>
            </a:stretch>
          </p:blipFill>
          <p:spPr>
            <a:xfrm>
              <a:off x="7206320" y="4939212"/>
              <a:ext cx="763185" cy="1080000"/>
            </a:xfrm>
            <a:prstGeom prst="rect">
              <a:avLst/>
            </a:prstGeom>
          </p:spPr>
        </p:pic>
        <p:pic>
          <p:nvPicPr>
            <p:cNvPr id="14" name="Grafik 13">
              <a:hlinkClick r:id="rId7"/>
              <a:extLst>
                <a:ext uri="{FF2B5EF4-FFF2-40B4-BE49-F238E27FC236}">
                  <a16:creationId xmlns:a16="http://schemas.microsoft.com/office/drawing/2014/main" id="{B5CB83DA-935A-3446-99E3-43625A00A9EC}"/>
                </a:ext>
              </a:extLst>
            </p:cNvPr>
            <p:cNvPicPr>
              <a:picLocks noChangeAspect="1"/>
            </p:cNvPicPr>
            <p:nvPr/>
          </p:nvPicPr>
          <p:blipFill>
            <a:blip r:embed="rId8"/>
            <a:stretch>
              <a:fillRect/>
            </a:stretch>
          </p:blipFill>
          <p:spPr>
            <a:xfrm>
              <a:off x="6385571" y="4939212"/>
              <a:ext cx="763185" cy="1080000"/>
            </a:xfrm>
            <a:prstGeom prst="rect">
              <a:avLst/>
            </a:prstGeom>
          </p:spPr>
        </p:pic>
      </p:grpSp>
      <p:sp>
        <p:nvSpPr>
          <p:cNvPr id="4" name="Datumsplatzhalter 3"/>
          <p:cNvSpPr>
            <a:spLocks noGrp="1"/>
          </p:cNvSpPr>
          <p:nvPr>
            <p:ph type="dt" sz="half" idx="10"/>
          </p:nvPr>
        </p:nvSpPr>
        <p:spPr/>
        <p:txBody>
          <a:bodyPr/>
          <a:lstStyle/>
          <a:p>
            <a:pPr>
              <a:defRPr/>
            </a:pPr>
            <a:r>
              <a:rPr lang="de-DE" smtClean="0"/>
              <a:t>29.06.2021</a:t>
            </a:r>
            <a:endParaRPr lang="de-CH"/>
          </a:p>
        </p:txBody>
      </p:sp>
      <p:sp>
        <p:nvSpPr>
          <p:cNvPr id="6" name="Fußzeilenplatzhalter 5"/>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220437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C | Fachliche Grundlagen</a:t>
            </a:r>
          </a:p>
        </p:txBody>
      </p:sp>
      <p:sp>
        <p:nvSpPr>
          <p:cNvPr id="3" name="Inhaltsplatzhalter 2"/>
          <p:cNvSpPr>
            <a:spLocks noGrp="1"/>
          </p:cNvSpPr>
          <p:nvPr>
            <p:ph idx="1"/>
          </p:nvPr>
        </p:nvSpPr>
        <p:spPr/>
        <p:txBody>
          <a:bodyPr/>
          <a:lstStyle/>
          <a:p>
            <a:pPr marL="0" indent="0">
              <a:buNone/>
            </a:pPr>
            <a:r>
              <a:rPr lang="de-CH" dirty="0"/>
              <a:t>In Zusammenarbeit mit der PHTG drei Beiträge. Dazu digitale Vertiefungsangebote auf der Plattform Ilias (vgl. Zugangsmail SL).</a:t>
            </a:r>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hlinkClick r:id="rId3"/>
          </p:cNvPr>
          <p:cNvPicPr>
            <a:picLocks noChangeAspect="1"/>
          </p:cNvPicPr>
          <p:nvPr/>
        </p:nvPicPr>
        <p:blipFill>
          <a:blip r:embed="rId4"/>
          <a:stretch>
            <a:fillRect/>
          </a:stretch>
        </p:blipFill>
        <p:spPr>
          <a:xfrm>
            <a:off x="6150301" y="2975484"/>
            <a:ext cx="2304256" cy="3261828"/>
          </a:xfrm>
          <a:prstGeom prst="rect">
            <a:avLst/>
          </a:prstGeom>
        </p:spPr>
      </p:pic>
      <p:pic>
        <p:nvPicPr>
          <p:cNvPr id="7" name="Grafik 6">
            <a:hlinkClick r:id="rId5"/>
          </p:cNvPr>
          <p:cNvPicPr>
            <a:picLocks noChangeAspect="1"/>
          </p:cNvPicPr>
          <p:nvPr/>
        </p:nvPicPr>
        <p:blipFill>
          <a:blip r:embed="rId6"/>
          <a:stretch>
            <a:fillRect/>
          </a:stretch>
        </p:blipFill>
        <p:spPr>
          <a:xfrm>
            <a:off x="683568" y="2975484"/>
            <a:ext cx="2304000" cy="3261456"/>
          </a:xfrm>
          <a:prstGeom prst="rect">
            <a:avLst/>
          </a:prstGeom>
        </p:spPr>
      </p:pic>
      <p:pic>
        <p:nvPicPr>
          <p:cNvPr id="8" name="Grafik 7">
            <a:hlinkClick r:id="rId7"/>
          </p:cNvPr>
          <p:cNvPicPr>
            <a:picLocks noChangeAspect="1"/>
          </p:cNvPicPr>
          <p:nvPr/>
        </p:nvPicPr>
        <p:blipFill>
          <a:blip r:embed="rId8"/>
          <a:stretch>
            <a:fillRect/>
          </a:stretch>
        </p:blipFill>
        <p:spPr>
          <a:xfrm>
            <a:off x="3416934" y="2985530"/>
            <a:ext cx="2304000" cy="3251410"/>
          </a:xfrm>
          <a:prstGeom prst="rect">
            <a:avLst/>
          </a:prstGeom>
        </p:spPr>
      </p:pic>
      <p:sp>
        <p:nvSpPr>
          <p:cNvPr id="5" name="Datumsplatzhalter 4"/>
          <p:cNvSpPr>
            <a:spLocks noGrp="1"/>
          </p:cNvSpPr>
          <p:nvPr>
            <p:ph type="dt" sz="half" idx="10"/>
          </p:nvPr>
        </p:nvSpPr>
        <p:spPr/>
        <p:txBody>
          <a:bodyPr/>
          <a:lstStyle/>
          <a:p>
            <a:pPr>
              <a:defRPr/>
            </a:pPr>
            <a:r>
              <a:rPr lang="de-DE" smtClean="0"/>
              <a:t>29.06.2021</a:t>
            </a:r>
            <a:endParaRPr lang="de-CH"/>
          </a:p>
        </p:txBody>
      </p:sp>
      <p:sp>
        <p:nvSpPr>
          <p:cNvPr id="10" name="Fußzeilenplatzhalter 9"/>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057472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 | Vertiefung kantonale Grundlagen</a:t>
            </a:r>
          </a:p>
        </p:txBody>
      </p:sp>
      <p:sp>
        <p:nvSpPr>
          <p:cNvPr id="3" name="Inhaltsplatzhalter 2"/>
          <p:cNvSpPr>
            <a:spLocks noGrp="1"/>
          </p:cNvSpPr>
          <p:nvPr>
            <p:ph idx="1"/>
          </p:nvPr>
        </p:nvSpPr>
        <p:spPr/>
        <p:txBody>
          <a:bodyPr/>
          <a:lstStyle/>
          <a:p>
            <a:pPr marL="0" indent="0">
              <a:buNone/>
            </a:pPr>
            <a:r>
              <a:rPr lang="de-CH" sz="1500" dirty="0"/>
              <a:t>Ausgewählte Aspekte der kantonalen </a:t>
            </a:r>
            <a:r>
              <a:rPr lang="de-CH" sz="1500" dirty="0" smtClean="0"/>
              <a:t>Beurteilungsgrundlagen:</a:t>
            </a:r>
            <a:endParaRPr lang="de-CH" sz="1500" dirty="0"/>
          </a:p>
          <a:p>
            <a:r>
              <a:rPr lang="de-CH" sz="1500" dirty="0" smtClean="0"/>
              <a:t>Standortgespräch</a:t>
            </a:r>
          </a:p>
          <a:p>
            <a:r>
              <a:rPr lang="de-CH" sz="1500" dirty="0" smtClean="0"/>
              <a:t>Gesamtbeurteilung der Fachleistungen im Zeugnis</a:t>
            </a:r>
          </a:p>
          <a:p>
            <a:r>
              <a:rPr lang="de-CH" sz="1500" dirty="0" smtClean="0"/>
              <a:t>Lern-, Arbeits- und Sozialverhalten</a:t>
            </a:r>
          </a:p>
          <a:p>
            <a:r>
              <a:rPr lang="de-CH" sz="1500" dirty="0" smtClean="0"/>
              <a:t>Natur und Technik im 3. Zyklus</a:t>
            </a:r>
          </a:p>
          <a:p>
            <a:r>
              <a:rPr lang="de-CH" sz="1500" dirty="0" smtClean="0"/>
              <a:t>Kompetenzbasiert Lernziele</a:t>
            </a:r>
            <a:endParaRPr lang="de-CH" sz="1500" dirty="0"/>
          </a:p>
          <a:p>
            <a:pPr marL="0" indent="0">
              <a:buNone/>
            </a:pPr>
            <a:endParaRPr lang="de-CH" dirty="0"/>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Datumsplatzhalter 8"/>
          <p:cNvSpPr>
            <a:spLocks noGrp="1"/>
          </p:cNvSpPr>
          <p:nvPr>
            <p:ph type="dt" sz="half" idx="10"/>
          </p:nvPr>
        </p:nvSpPr>
        <p:spPr/>
        <p:txBody>
          <a:bodyPr/>
          <a:lstStyle/>
          <a:p>
            <a:pPr>
              <a:defRPr/>
            </a:pPr>
            <a:r>
              <a:rPr lang="de-DE" smtClean="0"/>
              <a:t>29.06.2021</a:t>
            </a:r>
            <a:endParaRPr lang="de-CH"/>
          </a:p>
        </p:txBody>
      </p:sp>
      <p:sp>
        <p:nvSpPr>
          <p:cNvPr id="5" name="Fußzeilenplatzhalter 4"/>
          <p:cNvSpPr>
            <a:spLocks noGrp="1"/>
          </p:cNvSpPr>
          <p:nvPr>
            <p:ph type="ftr" sz="quarter" idx="11"/>
          </p:nvPr>
        </p:nvSpPr>
        <p:spPr/>
        <p:txBody>
          <a:bodyPr/>
          <a:lstStyle/>
          <a:p>
            <a:pPr>
              <a:defRPr/>
            </a:pPr>
            <a:r>
              <a:rPr lang="de-CH" smtClean="0"/>
              <a:t>Beurteilung ab Schuljahr 2021/22, Lehrpersonen </a:t>
            </a:r>
            <a:endParaRPr lang="de-CH"/>
          </a:p>
        </p:txBody>
      </p:sp>
      <p:pic>
        <p:nvPicPr>
          <p:cNvPr id="15" name="Grafik 14">
            <a:hlinkClick r:id="rId3"/>
          </p:cNvPr>
          <p:cNvPicPr>
            <a:picLocks noChangeAspect="1"/>
          </p:cNvPicPr>
          <p:nvPr/>
        </p:nvPicPr>
        <p:blipFill>
          <a:blip r:embed="rId4"/>
          <a:stretch>
            <a:fillRect/>
          </a:stretch>
        </p:blipFill>
        <p:spPr>
          <a:xfrm>
            <a:off x="3888887" y="4001963"/>
            <a:ext cx="1584000" cy="2235349"/>
          </a:xfrm>
          <a:prstGeom prst="rect">
            <a:avLst/>
          </a:prstGeom>
        </p:spPr>
      </p:pic>
      <p:pic>
        <p:nvPicPr>
          <p:cNvPr id="16" name="Grafik 15">
            <a:hlinkClick r:id="rId5"/>
          </p:cNvPr>
          <p:cNvPicPr>
            <a:picLocks noChangeAspect="1"/>
          </p:cNvPicPr>
          <p:nvPr/>
        </p:nvPicPr>
        <p:blipFill>
          <a:blip r:embed="rId6"/>
          <a:stretch>
            <a:fillRect/>
          </a:stretch>
        </p:blipFill>
        <p:spPr>
          <a:xfrm>
            <a:off x="5557520" y="4001963"/>
            <a:ext cx="1584000" cy="2235349"/>
          </a:xfrm>
          <a:prstGeom prst="rect">
            <a:avLst/>
          </a:prstGeom>
        </p:spPr>
      </p:pic>
      <p:pic>
        <p:nvPicPr>
          <p:cNvPr id="17" name="Grafik 16">
            <a:hlinkClick r:id="rId7"/>
          </p:cNvPr>
          <p:cNvPicPr>
            <a:picLocks noChangeAspect="1"/>
          </p:cNvPicPr>
          <p:nvPr/>
        </p:nvPicPr>
        <p:blipFill>
          <a:blip r:embed="rId8"/>
          <a:stretch>
            <a:fillRect/>
          </a:stretch>
        </p:blipFill>
        <p:spPr>
          <a:xfrm>
            <a:off x="7230944" y="4001966"/>
            <a:ext cx="1584000" cy="2235346"/>
          </a:xfrm>
          <a:prstGeom prst="rect">
            <a:avLst/>
          </a:prstGeom>
        </p:spPr>
      </p:pic>
      <p:pic>
        <p:nvPicPr>
          <p:cNvPr id="18" name="Grafik 17">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36958" y="3994792"/>
            <a:ext cx="1584000" cy="2242520"/>
          </a:xfrm>
          <a:prstGeom prst="rect">
            <a:avLst/>
          </a:prstGeom>
        </p:spPr>
      </p:pic>
      <p:pic>
        <p:nvPicPr>
          <p:cNvPr id="19" name="Grafik 18">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325" y="3998067"/>
            <a:ext cx="1584000" cy="2239245"/>
          </a:xfrm>
          <a:prstGeom prst="rect">
            <a:avLst/>
          </a:prstGeom>
        </p:spPr>
      </p:pic>
    </p:spTree>
    <p:extLst>
      <p:ext uri="{BB962C8B-B14F-4D97-AF65-F5344CB8AC3E}">
        <p14:creationId xmlns:p14="http://schemas.microsoft.com/office/powerpoint/2010/main" val="398380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 | Abgestimmte Beurteilungskultur</a:t>
            </a:r>
          </a:p>
        </p:txBody>
      </p:sp>
      <p:sp>
        <p:nvSpPr>
          <p:cNvPr id="3" name="Inhaltsplatzhalter 2"/>
          <p:cNvSpPr>
            <a:spLocks noGrp="1"/>
          </p:cNvSpPr>
          <p:nvPr>
            <p:ph idx="1"/>
          </p:nvPr>
        </p:nvSpPr>
        <p:spPr/>
        <p:txBody>
          <a:bodyPr/>
          <a:lstStyle/>
          <a:p>
            <a:pPr marL="0" indent="0">
              <a:buNone/>
            </a:pPr>
            <a:r>
              <a:rPr lang="de-CH" dirty="0"/>
              <a:t>Weiterentwicklung einer abgestimmten Beurteilungskultur gemäss § 20.</a:t>
            </a:r>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5" name="Grafik 4">
            <a:hlinkClick r:id="rId3"/>
          </p:cNvPr>
          <p:cNvPicPr>
            <a:picLocks noChangeAspect="1"/>
          </p:cNvPicPr>
          <p:nvPr/>
        </p:nvPicPr>
        <p:blipFill>
          <a:blip r:embed="rId4"/>
          <a:stretch>
            <a:fillRect/>
          </a:stretch>
        </p:blipFill>
        <p:spPr>
          <a:xfrm>
            <a:off x="6552480" y="2926052"/>
            <a:ext cx="2340000" cy="3311260"/>
          </a:xfrm>
          <a:prstGeom prst="rect">
            <a:avLst/>
          </a:prstGeom>
        </p:spPr>
      </p:pic>
      <p:pic>
        <p:nvPicPr>
          <p:cNvPr id="6" name="Grafik 5">
            <a:hlinkClick r:id="rId5"/>
          </p:cNvPr>
          <p:cNvPicPr>
            <a:picLocks noChangeAspect="1"/>
          </p:cNvPicPr>
          <p:nvPr/>
        </p:nvPicPr>
        <p:blipFill>
          <a:blip r:embed="rId6"/>
          <a:stretch>
            <a:fillRect/>
          </a:stretch>
        </p:blipFill>
        <p:spPr>
          <a:xfrm>
            <a:off x="647824" y="2935099"/>
            <a:ext cx="2340000" cy="3302213"/>
          </a:xfrm>
          <a:prstGeom prst="rect">
            <a:avLst/>
          </a:prstGeom>
        </p:spPr>
      </p:pic>
      <p:pic>
        <p:nvPicPr>
          <p:cNvPr id="7" name="Grafik 6">
            <a:hlinkClick r:id="rId7"/>
          </p:cNvPr>
          <p:cNvPicPr>
            <a:picLocks noChangeAspect="1"/>
          </p:cNvPicPr>
          <p:nvPr/>
        </p:nvPicPr>
        <p:blipFill>
          <a:blip r:embed="rId8"/>
          <a:stretch>
            <a:fillRect/>
          </a:stretch>
        </p:blipFill>
        <p:spPr>
          <a:xfrm>
            <a:off x="3600152" y="2935099"/>
            <a:ext cx="2340000" cy="3302213"/>
          </a:xfrm>
          <a:prstGeom prst="rect">
            <a:avLst/>
          </a:prstGeom>
        </p:spPr>
      </p:pic>
      <p:sp>
        <p:nvSpPr>
          <p:cNvPr id="8" name="Datumsplatzhalter 7"/>
          <p:cNvSpPr>
            <a:spLocks noGrp="1"/>
          </p:cNvSpPr>
          <p:nvPr>
            <p:ph type="dt" sz="half" idx="10"/>
          </p:nvPr>
        </p:nvSpPr>
        <p:spPr/>
        <p:txBody>
          <a:bodyPr/>
          <a:lstStyle/>
          <a:p>
            <a:pPr>
              <a:defRPr/>
            </a:pPr>
            <a:r>
              <a:rPr lang="de-DE" smtClean="0"/>
              <a:t>29.06.2021</a:t>
            </a:r>
            <a:endParaRPr lang="de-CH"/>
          </a:p>
        </p:txBody>
      </p:sp>
      <p:sp>
        <p:nvSpPr>
          <p:cNvPr id="10" name="Fußzeilenplatzhalter 9"/>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2068971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AFDB0-9613-B44E-B1B5-4D3322F368A7}"/>
              </a:ext>
            </a:extLst>
          </p:cNvPr>
          <p:cNvSpPr>
            <a:spLocks noGrp="1"/>
          </p:cNvSpPr>
          <p:nvPr>
            <p:ph type="title"/>
          </p:nvPr>
        </p:nvSpPr>
        <p:spPr>
          <a:xfrm>
            <a:off x="568325" y="1366838"/>
            <a:ext cx="8347075" cy="862012"/>
          </a:xfrm>
        </p:spPr>
        <p:txBody>
          <a:bodyPr wrap="square" anchor="t">
            <a:normAutofit/>
          </a:bodyPr>
          <a:lstStyle/>
          <a:p>
            <a:r>
              <a:rPr lang="de-CH" dirty="0"/>
              <a:t>F | Reflexionsangebote</a:t>
            </a:r>
          </a:p>
        </p:txBody>
      </p:sp>
      <p:pic>
        <p:nvPicPr>
          <p:cNvPr id="5" name="Grafik 4">
            <a:hlinkClick r:id="rId3"/>
            <a:extLst>
              <a:ext uri="{FF2B5EF4-FFF2-40B4-BE49-F238E27FC236}">
                <a16:creationId xmlns:a16="http://schemas.microsoft.com/office/drawing/2014/main" id="{1D55F0C4-A8A5-BD4B-83E0-E9EB1D9BF805}"/>
              </a:ext>
            </a:extLst>
          </p:cNvPr>
          <p:cNvPicPr>
            <a:picLocks noChangeAspect="1"/>
          </p:cNvPicPr>
          <p:nvPr/>
        </p:nvPicPr>
        <p:blipFill>
          <a:blip r:embed="rId4"/>
          <a:stretch>
            <a:fillRect/>
          </a:stretch>
        </p:blipFill>
        <p:spPr>
          <a:xfrm>
            <a:off x="611560" y="2060848"/>
            <a:ext cx="2814629" cy="3978275"/>
          </a:xfrm>
          <a:prstGeom prst="rect">
            <a:avLst/>
          </a:prstGeom>
          <a:noFill/>
        </p:spPr>
      </p:pic>
      <p:sp>
        <p:nvSpPr>
          <p:cNvPr id="10" name="Content Placeholder 3">
            <a:extLst>
              <a:ext uri="{FF2B5EF4-FFF2-40B4-BE49-F238E27FC236}">
                <a16:creationId xmlns:a16="http://schemas.microsoft.com/office/drawing/2014/main" id="{2171AD90-4955-4FEC-A14F-94FEA0161CB5}"/>
              </a:ext>
            </a:extLst>
          </p:cNvPr>
          <p:cNvSpPr>
            <a:spLocks noGrp="1"/>
          </p:cNvSpPr>
          <p:nvPr>
            <p:ph sz="half" idx="2"/>
          </p:nvPr>
        </p:nvSpPr>
        <p:spPr>
          <a:xfrm>
            <a:off x="3923929" y="2276872"/>
            <a:ext cx="4991472" cy="3978275"/>
          </a:xfrm>
        </p:spPr>
        <p:txBody>
          <a:bodyPr wrap="square" anchor="t">
            <a:normAutofit/>
          </a:bodyPr>
          <a:lstStyle/>
          <a:p>
            <a:pPr marL="0" indent="0">
              <a:lnSpc>
                <a:spcPct val="120000"/>
              </a:lnSpc>
              <a:buNone/>
            </a:pPr>
            <a:r>
              <a:rPr lang="de-CH" sz="2000" dirty="0"/>
              <a:t>Die Angebote im Akkordeon F geben konkrete Anregungen, wie mit den Materialien aus dem Handbuch im Rahmen von Weiterbildungen gearbeitet werden kann.</a:t>
            </a:r>
          </a:p>
        </p:txBody>
      </p:sp>
      <p:sp>
        <p:nvSpPr>
          <p:cNvPr id="3" name="Foliennummernplatzhalter 2">
            <a:extLst>
              <a:ext uri="{FF2B5EF4-FFF2-40B4-BE49-F238E27FC236}">
                <a16:creationId xmlns:a16="http://schemas.microsoft.com/office/drawing/2014/main" id="{48740E14-F93B-6C4D-9AAF-7BFE6BB10C0D}"/>
              </a:ext>
            </a:extLst>
          </p:cNvPr>
          <p:cNvSpPr>
            <a:spLocks noGrp="1"/>
          </p:cNvSpPr>
          <p:nvPr>
            <p:ph type="sldNum" sz="quarter" idx="12"/>
          </p:nvPr>
        </p:nvSpPr>
        <p:spPr>
          <a:xfrm>
            <a:off x="7010400" y="6324600"/>
            <a:ext cx="1905000" cy="311150"/>
          </a:xfrm>
        </p:spPr>
        <p:txBody>
          <a:bodyPr wrap="square" anchor="t">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2C0C2A4C-E5E2-4BDF-B25C-34D8951DC374}"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17</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Datumsplatzhalter 3"/>
          <p:cNvSpPr>
            <a:spLocks noGrp="1"/>
          </p:cNvSpPr>
          <p:nvPr>
            <p:ph type="dt" sz="half" idx="10"/>
          </p:nvPr>
        </p:nvSpPr>
        <p:spPr/>
        <p:txBody>
          <a:bodyPr/>
          <a:lstStyle/>
          <a:p>
            <a:pPr>
              <a:defRPr/>
            </a:pPr>
            <a:r>
              <a:rPr lang="de-DE" smtClean="0"/>
              <a:t>29.06.2021</a:t>
            </a:r>
            <a:endParaRPr lang="de-CH"/>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963589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A2E0668E-F08A-2548-B7A4-84C1F7E2F9C6}"/>
              </a:ext>
            </a:extLst>
          </p:cNvPr>
          <p:cNvSpPr>
            <a:spLocks noGrp="1"/>
          </p:cNvSpPr>
          <p:nvPr>
            <p:ph type="title"/>
          </p:nvPr>
        </p:nvSpPr>
        <p:spPr/>
        <p:txBody>
          <a:bodyPr/>
          <a:lstStyle/>
          <a:p>
            <a:r>
              <a:rPr lang="de-CH" dirty="0"/>
              <a:t>A | Formen von Kompetenznachweisen</a:t>
            </a:r>
          </a:p>
        </p:txBody>
      </p:sp>
      <p:sp>
        <p:nvSpPr>
          <p:cNvPr id="2" name="Foliennummernplatzhalter 1">
            <a:extLst>
              <a:ext uri="{FF2B5EF4-FFF2-40B4-BE49-F238E27FC236}">
                <a16:creationId xmlns:a16="http://schemas.microsoft.com/office/drawing/2014/main" id="{D5372D67-B138-6D48-8C87-19D30A632D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1EF9B2-65A3-4A9C-B569-B7D19C114458}"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Textfeld 2">
            <a:extLst>
              <a:ext uri="{FF2B5EF4-FFF2-40B4-BE49-F238E27FC236}">
                <a16:creationId xmlns:a16="http://schemas.microsoft.com/office/drawing/2014/main" id="{6F074CE1-4C39-6145-BFDF-05FE799C8BC5}"/>
              </a:ext>
            </a:extLst>
          </p:cNvPr>
          <p:cNvSpPr txBox="1"/>
          <p:nvPr/>
        </p:nvSpPr>
        <p:spPr>
          <a:xfrm>
            <a:off x="568325" y="2025797"/>
            <a:ext cx="8231832" cy="1769715"/>
          </a:xfrm>
          <a:prstGeom prst="rect">
            <a:avLst/>
          </a:prstGeom>
          <a:noFill/>
        </p:spPr>
        <p:txBody>
          <a:bodyPr wrap="square" rtlCol="0">
            <a:spAutoFit/>
          </a:bodyPr>
          <a:lstStyle/>
          <a:p>
            <a:pPr marL="0" marR="0" lvl="0" indent="0" algn="l" defTabSz="914400" rtl="0" eaLnBrk="1" fontAlgn="base" latinLnBrk="0" hangingPunct="1">
              <a:lnSpc>
                <a:spcPct val="110000"/>
              </a:lnSpc>
              <a:spcBef>
                <a:spcPts val="120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Es werden sechs ausgewählte Formen von Kompetenznachweisen modellhaft beschrieben: Vorträge, Textarten, Dokumentationen, Gestaltete Produkte, Auftritte, Klassenarbeiten.</a:t>
            </a:r>
          </a:p>
          <a:p>
            <a:pPr marL="0" marR="0" lvl="0" indent="0" algn="l" defTabSz="914400" rtl="0" eaLnBrk="1" fontAlgn="base" latinLnBrk="0" hangingPunct="1">
              <a:lnSpc>
                <a:spcPct val="110000"/>
              </a:lnSpc>
              <a:spcBef>
                <a:spcPts val="120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Sie sollen für die Vielfalt von möglichen Kompetenznachweisen sensibilisieren, die für eine Gesamtbeurteilung im Zeugnis herangezogen werden können. </a:t>
            </a:r>
          </a:p>
        </p:txBody>
      </p:sp>
      <p:grpSp>
        <p:nvGrpSpPr>
          <p:cNvPr id="16" name="Gruppieren 15">
            <a:extLst>
              <a:ext uri="{FF2B5EF4-FFF2-40B4-BE49-F238E27FC236}">
                <a16:creationId xmlns:a16="http://schemas.microsoft.com/office/drawing/2014/main" id="{E2E66225-0F57-BD4D-A672-F91D918B7B06}"/>
              </a:ext>
            </a:extLst>
          </p:cNvPr>
          <p:cNvGrpSpPr>
            <a:grpSpLocks noChangeAspect="1"/>
          </p:cNvGrpSpPr>
          <p:nvPr/>
        </p:nvGrpSpPr>
        <p:grpSpPr>
          <a:xfrm>
            <a:off x="689020" y="4167519"/>
            <a:ext cx="8137533" cy="1828420"/>
            <a:chOff x="606417" y="4298188"/>
            <a:chExt cx="8108119" cy="1821812"/>
          </a:xfrm>
        </p:grpSpPr>
        <p:pic>
          <p:nvPicPr>
            <p:cNvPr id="17" name="Grafik 16">
              <a:hlinkClick r:id="rId3"/>
              <a:extLst>
                <a:ext uri="{FF2B5EF4-FFF2-40B4-BE49-F238E27FC236}">
                  <a16:creationId xmlns:a16="http://schemas.microsoft.com/office/drawing/2014/main" id="{70D7C051-1CB3-FE48-8E85-33C8F3B4A652}"/>
                </a:ext>
              </a:extLst>
            </p:cNvPr>
            <p:cNvPicPr>
              <a:picLocks noChangeAspect="1"/>
            </p:cNvPicPr>
            <p:nvPr/>
          </p:nvPicPr>
          <p:blipFill>
            <a:blip r:embed="rId4"/>
            <a:stretch>
              <a:fillRect/>
            </a:stretch>
          </p:blipFill>
          <p:spPr>
            <a:xfrm>
              <a:off x="6066005" y="4298188"/>
              <a:ext cx="1271975" cy="1800000"/>
            </a:xfrm>
            <a:prstGeom prst="rect">
              <a:avLst/>
            </a:prstGeom>
          </p:spPr>
        </p:pic>
        <p:pic>
          <p:nvPicPr>
            <p:cNvPr id="18" name="Grafik 17">
              <a:hlinkClick r:id="rId5"/>
              <a:extLst>
                <a:ext uri="{FF2B5EF4-FFF2-40B4-BE49-F238E27FC236}">
                  <a16:creationId xmlns:a16="http://schemas.microsoft.com/office/drawing/2014/main" id="{74D96243-03F7-F244-8C36-AF713AB68A20}"/>
                </a:ext>
              </a:extLst>
            </p:cNvPr>
            <p:cNvPicPr>
              <a:picLocks noChangeAspect="1"/>
            </p:cNvPicPr>
            <p:nvPr/>
          </p:nvPicPr>
          <p:blipFill>
            <a:blip r:embed="rId6"/>
            <a:stretch>
              <a:fillRect/>
            </a:stretch>
          </p:blipFill>
          <p:spPr>
            <a:xfrm>
              <a:off x="3336211" y="4319999"/>
              <a:ext cx="1271975" cy="1800000"/>
            </a:xfrm>
            <a:prstGeom prst="rect">
              <a:avLst/>
            </a:prstGeom>
          </p:spPr>
        </p:pic>
        <p:pic>
          <p:nvPicPr>
            <p:cNvPr id="19" name="Grafik 18">
              <a:hlinkClick r:id="rId7"/>
              <a:extLst>
                <a:ext uri="{FF2B5EF4-FFF2-40B4-BE49-F238E27FC236}">
                  <a16:creationId xmlns:a16="http://schemas.microsoft.com/office/drawing/2014/main" id="{ED2B5670-C1B6-1F4B-8894-9258A29426B2}"/>
                </a:ext>
              </a:extLst>
            </p:cNvPr>
            <p:cNvPicPr>
              <a:picLocks noChangeAspect="1"/>
            </p:cNvPicPr>
            <p:nvPr/>
          </p:nvPicPr>
          <p:blipFill>
            <a:blip r:embed="rId8"/>
            <a:stretch>
              <a:fillRect/>
            </a:stretch>
          </p:blipFill>
          <p:spPr>
            <a:xfrm>
              <a:off x="4707467" y="4300703"/>
              <a:ext cx="1271975" cy="1800000"/>
            </a:xfrm>
            <a:prstGeom prst="rect">
              <a:avLst/>
            </a:prstGeom>
          </p:spPr>
        </p:pic>
        <p:pic>
          <p:nvPicPr>
            <p:cNvPr id="20" name="Grafik 19">
              <a:hlinkClick r:id="rId9"/>
              <a:extLst>
                <a:ext uri="{FF2B5EF4-FFF2-40B4-BE49-F238E27FC236}">
                  <a16:creationId xmlns:a16="http://schemas.microsoft.com/office/drawing/2014/main" id="{917A66F1-59AB-9E4A-9FAD-E3D8EBD683B6}"/>
                </a:ext>
              </a:extLst>
            </p:cNvPr>
            <p:cNvPicPr>
              <a:picLocks noChangeAspect="1"/>
            </p:cNvPicPr>
            <p:nvPr/>
          </p:nvPicPr>
          <p:blipFill>
            <a:blip r:embed="rId10"/>
            <a:stretch>
              <a:fillRect/>
            </a:stretch>
          </p:blipFill>
          <p:spPr>
            <a:xfrm>
              <a:off x="1972373" y="4320000"/>
              <a:ext cx="1271975" cy="1800000"/>
            </a:xfrm>
            <a:prstGeom prst="rect">
              <a:avLst/>
            </a:prstGeom>
          </p:spPr>
        </p:pic>
        <p:pic>
          <p:nvPicPr>
            <p:cNvPr id="21" name="Grafik 20">
              <a:hlinkClick r:id="rId11"/>
              <a:extLst>
                <a:ext uri="{FF2B5EF4-FFF2-40B4-BE49-F238E27FC236}">
                  <a16:creationId xmlns:a16="http://schemas.microsoft.com/office/drawing/2014/main" id="{6E7532C8-1A75-194A-93A4-272F35374654}"/>
                </a:ext>
              </a:extLst>
            </p:cNvPr>
            <p:cNvPicPr>
              <a:picLocks noChangeAspect="1"/>
            </p:cNvPicPr>
            <p:nvPr/>
          </p:nvPicPr>
          <p:blipFill>
            <a:blip r:embed="rId12"/>
            <a:stretch>
              <a:fillRect/>
            </a:stretch>
          </p:blipFill>
          <p:spPr>
            <a:xfrm>
              <a:off x="606417" y="4320000"/>
              <a:ext cx="1271975" cy="1800000"/>
            </a:xfrm>
            <a:prstGeom prst="rect">
              <a:avLst/>
            </a:prstGeom>
          </p:spPr>
        </p:pic>
        <p:pic>
          <p:nvPicPr>
            <p:cNvPr id="22" name="Grafik 21">
              <a:hlinkClick r:id="rId13"/>
              <a:extLst>
                <a:ext uri="{FF2B5EF4-FFF2-40B4-BE49-F238E27FC236}">
                  <a16:creationId xmlns:a16="http://schemas.microsoft.com/office/drawing/2014/main" id="{45C8304D-C02E-8A46-9E0E-3F220A0EE738}"/>
                </a:ext>
              </a:extLst>
            </p:cNvPr>
            <p:cNvPicPr>
              <a:picLocks noChangeAspect="1"/>
            </p:cNvPicPr>
            <p:nvPr/>
          </p:nvPicPr>
          <p:blipFill>
            <a:blip r:embed="rId14"/>
            <a:stretch>
              <a:fillRect/>
            </a:stretch>
          </p:blipFill>
          <p:spPr>
            <a:xfrm>
              <a:off x="7442561" y="4320000"/>
              <a:ext cx="1271975" cy="1800000"/>
            </a:xfrm>
            <a:prstGeom prst="rect">
              <a:avLst/>
            </a:prstGeom>
          </p:spPr>
        </p:pic>
      </p:grpSp>
      <p:sp>
        <p:nvSpPr>
          <p:cNvPr id="4" name="Datumsplatzhalter 3"/>
          <p:cNvSpPr>
            <a:spLocks noGrp="1"/>
          </p:cNvSpPr>
          <p:nvPr>
            <p:ph type="dt" sz="half" idx="10"/>
          </p:nvPr>
        </p:nvSpPr>
        <p:spPr/>
        <p:txBody>
          <a:bodyPr/>
          <a:lstStyle/>
          <a:p>
            <a:pPr>
              <a:defRPr/>
            </a:pPr>
            <a:r>
              <a:rPr lang="de-DE" smtClean="0"/>
              <a:t>29.06.2021</a:t>
            </a:r>
            <a:endParaRPr lang="de-CH"/>
          </a:p>
        </p:txBody>
      </p:sp>
      <p:sp>
        <p:nvSpPr>
          <p:cNvPr id="6" name="Fußzeilenplatzhalter 5"/>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4200634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2D109B-5E96-B049-BFE8-C5676469010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0C2A4C-E5E2-4BDF-B25C-34D8951DC374}"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5" name="Grafik 4">
            <a:hlinkClick r:id="rId3"/>
            <a:extLst>
              <a:ext uri="{FF2B5EF4-FFF2-40B4-BE49-F238E27FC236}">
                <a16:creationId xmlns:a16="http://schemas.microsoft.com/office/drawing/2014/main" id="{A58203B8-B177-E647-B088-58456D9AC168}"/>
              </a:ext>
            </a:extLst>
          </p:cNvPr>
          <p:cNvPicPr>
            <a:picLocks noChangeAspect="1"/>
          </p:cNvPicPr>
          <p:nvPr/>
        </p:nvPicPr>
        <p:blipFill>
          <a:blip r:embed="rId4"/>
          <a:stretch>
            <a:fillRect/>
          </a:stretch>
        </p:blipFill>
        <p:spPr>
          <a:xfrm>
            <a:off x="7200000" y="1668995"/>
            <a:ext cx="1288233" cy="1823005"/>
          </a:xfrm>
          <a:prstGeom prst="rect">
            <a:avLst/>
          </a:prstGeom>
        </p:spPr>
      </p:pic>
      <p:pic>
        <p:nvPicPr>
          <p:cNvPr id="6" name="Grafik 5">
            <a:hlinkClick r:id="rId5"/>
            <a:extLst>
              <a:ext uri="{FF2B5EF4-FFF2-40B4-BE49-F238E27FC236}">
                <a16:creationId xmlns:a16="http://schemas.microsoft.com/office/drawing/2014/main" id="{79E48652-A034-5647-80D5-F5EA1A23A2D6}"/>
              </a:ext>
            </a:extLst>
          </p:cNvPr>
          <p:cNvPicPr>
            <a:picLocks noChangeAspect="1"/>
          </p:cNvPicPr>
          <p:nvPr/>
        </p:nvPicPr>
        <p:blipFill>
          <a:blip r:embed="rId6"/>
          <a:stretch>
            <a:fillRect/>
          </a:stretch>
        </p:blipFill>
        <p:spPr>
          <a:xfrm>
            <a:off x="3960000" y="1611750"/>
            <a:ext cx="1328686" cy="1880250"/>
          </a:xfrm>
          <a:prstGeom prst="rect">
            <a:avLst/>
          </a:prstGeom>
        </p:spPr>
      </p:pic>
      <p:pic>
        <p:nvPicPr>
          <p:cNvPr id="7" name="Grafik 6">
            <a:hlinkClick r:id="rId7"/>
            <a:extLst>
              <a:ext uri="{FF2B5EF4-FFF2-40B4-BE49-F238E27FC236}">
                <a16:creationId xmlns:a16="http://schemas.microsoft.com/office/drawing/2014/main" id="{8C16A374-B9AA-4040-B813-C45C83D6462D}"/>
              </a:ext>
            </a:extLst>
          </p:cNvPr>
          <p:cNvPicPr>
            <a:picLocks noChangeAspect="1"/>
          </p:cNvPicPr>
          <p:nvPr/>
        </p:nvPicPr>
        <p:blipFill>
          <a:blip r:embed="rId8"/>
          <a:stretch>
            <a:fillRect/>
          </a:stretch>
        </p:blipFill>
        <p:spPr>
          <a:xfrm>
            <a:off x="5580000" y="1644089"/>
            <a:ext cx="1305833" cy="1847911"/>
          </a:xfrm>
          <a:prstGeom prst="rect">
            <a:avLst/>
          </a:prstGeom>
        </p:spPr>
      </p:pic>
      <p:pic>
        <p:nvPicPr>
          <p:cNvPr id="8" name="Grafik 7">
            <a:hlinkClick r:id="rId9"/>
            <a:extLst>
              <a:ext uri="{FF2B5EF4-FFF2-40B4-BE49-F238E27FC236}">
                <a16:creationId xmlns:a16="http://schemas.microsoft.com/office/drawing/2014/main" id="{E12AE314-81D2-C747-A4B3-3280ECD85298}"/>
              </a:ext>
            </a:extLst>
          </p:cNvPr>
          <p:cNvPicPr>
            <a:picLocks noChangeAspect="1"/>
          </p:cNvPicPr>
          <p:nvPr/>
        </p:nvPicPr>
        <p:blipFill>
          <a:blip r:embed="rId10"/>
          <a:stretch>
            <a:fillRect/>
          </a:stretch>
        </p:blipFill>
        <p:spPr>
          <a:xfrm>
            <a:off x="2340000" y="1611748"/>
            <a:ext cx="1328687" cy="1880252"/>
          </a:xfrm>
          <a:prstGeom prst="rect">
            <a:avLst/>
          </a:prstGeom>
        </p:spPr>
      </p:pic>
      <p:pic>
        <p:nvPicPr>
          <p:cNvPr id="9" name="Grafik 8">
            <a:hlinkClick r:id="rId11"/>
            <a:extLst>
              <a:ext uri="{FF2B5EF4-FFF2-40B4-BE49-F238E27FC236}">
                <a16:creationId xmlns:a16="http://schemas.microsoft.com/office/drawing/2014/main" id="{8D01EFB9-F943-5442-B8E1-7E6D1C052DCC}"/>
              </a:ext>
            </a:extLst>
          </p:cNvPr>
          <p:cNvPicPr>
            <a:picLocks noChangeAspect="1"/>
          </p:cNvPicPr>
          <p:nvPr/>
        </p:nvPicPr>
        <p:blipFill>
          <a:blip r:embed="rId12"/>
          <a:stretch>
            <a:fillRect/>
          </a:stretch>
        </p:blipFill>
        <p:spPr>
          <a:xfrm>
            <a:off x="720000" y="1607055"/>
            <a:ext cx="1332000" cy="1884945"/>
          </a:xfrm>
          <a:prstGeom prst="rect">
            <a:avLst/>
          </a:prstGeom>
        </p:spPr>
      </p:pic>
      <p:sp>
        <p:nvSpPr>
          <p:cNvPr id="16" name="Rechteck 15">
            <a:extLst>
              <a:ext uri="{FF2B5EF4-FFF2-40B4-BE49-F238E27FC236}">
                <a16:creationId xmlns:a16="http://schemas.microsoft.com/office/drawing/2014/main" id="{9D9876FC-3DC9-C442-B862-7B239A8DE076}"/>
              </a:ext>
            </a:extLst>
          </p:cNvPr>
          <p:cNvSpPr/>
          <p:nvPr/>
        </p:nvSpPr>
        <p:spPr bwMode="auto">
          <a:xfrm>
            <a:off x="720000" y="36180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Erzählung / Bericht</a:t>
            </a:r>
          </a:p>
        </p:txBody>
      </p:sp>
      <p:sp>
        <p:nvSpPr>
          <p:cNvPr id="32" name="Rechteck 31">
            <a:extLst>
              <a:ext uri="{FF2B5EF4-FFF2-40B4-BE49-F238E27FC236}">
                <a16:creationId xmlns:a16="http://schemas.microsoft.com/office/drawing/2014/main" id="{5521DFD6-180D-034E-87B7-A7AE314210AB}"/>
              </a:ext>
            </a:extLst>
          </p:cNvPr>
          <p:cNvSpPr/>
          <p:nvPr/>
        </p:nvSpPr>
        <p:spPr bwMode="auto">
          <a:xfrm>
            <a:off x="2340000" y="36180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Charts</a:t>
            </a:r>
          </a:p>
        </p:txBody>
      </p:sp>
      <p:sp>
        <p:nvSpPr>
          <p:cNvPr id="33" name="Rechteck 32">
            <a:extLst>
              <a:ext uri="{FF2B5EF4-FFF2-40B4-BE49-F238E27FC236}">
                <a16:creationId xmlns:a16="http://schemas.microsoft.com/office/drawing/2014/main" id="{48B21C6D-9C44-F540-B800-FFD65FE3E1A4}"/>
              </a:ext>
            </a:extLst>
          </p:cNvPr>
          <p:cNvSpPr/>
          <p:nvPr/>
        </p:nvSpPr>
        <p:spPr bwMode="auto">
          <a:xfrm>
            <a:off x="3960000" y="36180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Sammel-mappe</a:t>
            </a:r>
          </a:p>
        </p:txBody>
      </p:sp>
      <p:sp>
        <p:nvSpPr>
          <p:cNvPr id="34" name="Rechteck 33">
            <a:extLst>
              <a:ext uri="{FF2B5EF4-FFF2-40B4-BE49-F238E27FC236}">
                <a16:creationId xmlns:a16="http://schemas.microsoft.com/office/drawing/2014/main" id="{9079A848-ED0B-AA4E-A3F2-13585626B490}"/>
              </a:ext>
            </a:extLst>
          </p:cNvPr>
          <p:cNvSpPr/>
          <p:nvPr/>
        </p:nvSpPr>
        <p:spPr bwMode="auto">
          <a:xfrm>
            <a:off x="5580000" y="36180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Modell</a:t>
            </a:r>
          </a:p>
        </p:txBody>
      </p:sp>
      <p:sp>
        <p:nvSpPr>
          <p:cNvPr id="35" name="Rechteck 34">
            <a:extLst>
              <a:ext uri="{FF2B5EF4-FFF2-40B4-BE49-F238E27FC236}">
                <a16:creationId xmlns:a16="http://schemas.microsoft.com/office/drawing/2014/main" id="{721EA93C-9DC5-3D48-9278-1C4D18969AED}"/>
              </a:ext>
            </a:extLst>
          </p:cNvPr>
          <p:cNvSpPr/>
          <p:nvPr/>
        </p:nvSpPr>
        <p:spPr bwMode="auto">
          <a:xfrm>
            <a:off x="7200000" y="36180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err="1">
                <a:ln>
                  <a:noFill/>
                </a:ln>
                <a:solidFill>
                  <a:prstClr val="black"/>
                </a:solidFill>
                <a:effectLst/>
                <a:uLnTx/>
                <a:uFillTx/>
                <a:latin typeface="Arial" charset="0"/>
                <a:ea typeface="+mn-ea"/>
                <a:cs typeface="+mn-cs"/>
              </a:rPr>
              <a:t>Choreo</a:t>
            </a:r>
            <a:r>
              <a:rPr kumimoji="0" lang="de-CH" sz="1800" b="0" i="0" u="none" strike="noStrike" kern="1200" cap="none" spc="0" normalizeH="0" baseline="0" noProof="0" dirty="0">
                <a:ln>
                  <a:noFill/>
                </a:ln>
                <a:solidFill>
                  <a:prstClr val="black"/>
                </a:solidFill>
                <a:effectLst/>
                <a:uLnTx/>
                <a:uFillTx/>
                <a:latin typeface="Arial" charset="0"/>
                <a:ea typeface="+mn-ea"/>
                <a:cs typeface="+mn-cs"/>
              </a:rPr>
              <a:t>-graphie</a:t>
            </a:r>
          </a:p>
        </p:txBody>
      </p:sp>
      <p:sp>
        <p:nvSpPr>
          <p:cNvPr id="36" name="Rechteck 35">
            <a:extLst>
              <a:ext uri="{FF2B5EF4-FFF2-40B4-BE49-F238E27FC236}">
                <a16:creationId xmlns:a16="http://schemas.microsoft.com/office/drawing/2014/main" id="{324D6B67-F31A-6740-BC96-E677A421AC7E}"/>
              </a:ext>
            </a:extLst>
          </p:cNvPr>
          <p:cNvSpPr/>
          <p:nvPr/>
        </p:nvSpPr>
        <p:spPr bwMode="auto">
          <a:xfrm>
            <a:off x="720000" y="4366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Erklärung</a:t>
            </a:r>
          </a:p>
        </p:txBody>
      </p:sp>
      <p:sp>
        <p:nvSpPr>
          <p:cNvPr id="37" name="Rechteck 36">
            <a:extLst>
              <a:ext uri="{FF2B5EF4-FFF2-40B4-BE49-F238E27FC236}">
                <a16:creationId xmlns:a16="http://schemas.microsoft.com/office/drawing/2014/main" id="{906196D8-6680-B142-A070-063F12B83A2D}"/>
              </a:ext>
            </a:extLst>
          </p:cNvPr>
          <p:cNvSpPr/>
          <p:nvPr/>
        </p:nvSpPr>
        <p:spPr bwMode="auto">
          <a:xfrm>
            <a:off x="2340000" y="4366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informativer Text</a:t>
            </a:r>
          </a:p>
        </p:txBody>
      </p:sp>
      <p:sp>
        <p:nvSpPr>
          <p:cNvPr id="38" name="Rechteck 37">
            <a:extLst>
              <a:ext uri="{FF2B5EF4-FFF2-40B4-BE49-F238E27FC236}">
                <a16:creationId xmlns:a16="http://schemas.microsoft.com/office/drawing/2014/main" id="{F576A7C8-E53D-A64D-998E-00A8AC1F0A29}"/>
              </a:ext>
            </a:extLst>
          </p:cNvPr>
          <p:cNvSpPr/>
          <p:nvPr/>
        </p:nvSpPr>
        <p:spPr bwMode="auto">
          <a:xfrm>
            <a:off x="3960000" y="4366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Themen-mappe</a:t>
            </a:r>
          </a:p>
        </p:txBody>
      </p:sp>
      <p:sp>
        <p:nvSpPr>
          <p:cNvPr id="39" name="Rechteck 38">
            <a:extLst>
              <a:ext uri="{FF2B5EF4-FFF2-40B4-BE49-F238E27FC236}">
                <a16:creationId xmlns:a16="http://schemas.microsoft.com/office/drawing/2014/main" id="{1DD3771D-00F3-7A45-8A67-E3A0F1A3A05A}"/>
              </a:ext>
            </a:extLst>
          </p:cNvPr>
          <p:cNvSpPr/>
          <p:nvPr/>
        </p:nvSpPr>
        <p:spPr bwMode="auto">
          <a:xfrm>
            <a:off x="5580000" y="4366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Werkstück</a:t>
            </a:r>
          </a:p>
        </p:txBody>
      </p:sp>
      <p:sp>
        <p:nvSpPr>
          <p:cNvPr id="40" name="Rechteck 39">
            <a:extLst>
              <a:ext uri="{FF2B5EF4-FFF2-40B4-BE49-F238E27FC236}">
                <a16:creationId xmlns:a16="http://schemas.microsoft.com/office/drawing/2014/main" id="{25D8A7ED-016D-8548-ABFA-50CD9327E127}"/>
              </a:ext>
            </a:extLst>
          </p:cNvPr>
          <p:cNvSpPr/>
          <p:nvPr/>
        </p:nvSpPr>
        <p:spPr bwMode="auto">
          <a:xfrm>
            <a:off x="7200000" y="4366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Darbietung</a:t>
            </a:r>
          </a:p>
        </p:txBody>
      </p:sp>
      <p:sp>
        <p:nvSpPr>
          <p:cNvPr id="41" name="Rechteck 40">
            <a:extLst>
              <a:ext uri="{FF2B5EF4-FFF2-40B4-BE49-F238E27FC236}">
                <a16:creationId xmlns:a16="http://schemas.microsoft.com/office/drawing/2014/main" id="{EDE0719B-5888-DB4A-A429-D415A52F19A6}"/>
              </a:ext>
            </a:extLst>
          </p:cNvPr>
          <p:cNvSpPr/>
          <p:nvPr/>
        </p:nvSpPr>
        <p:spPr bwMode="auto">
          <a:xfrm>
            <a:off x="720000" y="5104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Referat</a:t>
            </a:r>
          </a:p>
        </p:txBody>
      </p:sp>
      <p:sp>
        <p:nvSpPr>
          <p:cNvPr id="42" name="Rechteck 41">
            <a:extLst>
              <a:ext uri="{FF2B5EF4-FFF2-40B4-BE49-F238E27FC236}">
                <a16:creationId xmlns:a16="http://schemas.microsoft.com/office/drawing/2014/main" id="{29A9A677-7C0D-0440-963C-21F67815B274}"/>
              </a:ext>
            </a:extLst>
          </p:cNvPr>
          <p:cNvSpPr/>
          <p:nvPr/>
        </p:nvSpPr>
        <p:spPr bwMode="auto">
          <a:xfrm>
            <a:off x="2340000" y="5104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instruktiver Text</a:t>
            </a:r>
          </a:p>
        </p:txBody>
      </p:sp>
      <p:sp>
        <p:nvSpPr>
          <p:cNvPr id="43" name="Rechteck 42">
            <a:extLst>
              <a:ext uri="{FF2B5EF4-FFF2-40B4-BE49-F238E27FC236}">
                <a16:creationId xmlns:a16="http://schemas.microsoft.com/office/drawing/2014/main" id="{43745C2D-F3F6-A84A-8E1F-A094F3816304}"/>
              </a:ext>
            </a:extLst>
          </p:cNvPr>
          <p:cNvSpPr/>
          <p:nvPr/>
        </p:nvSpPr>
        <p:spPr bwMode="auto">
          <a:xfrm>
            <a:off x="3960000" y="5104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Journal</a:t>
            </a:r>
          </a:p>
        </p:txBody>
      </p:sp>
      <p:sp>
        <p:nvSpPr>
          <p:cNvPr id="44" name="Rechteck 43">
            <a:extLst>
              <a:ext uri="{FF2B5EF4-FFF2-40B4-BE49-F238E27FC236}">
                <a16:creationId xmlns:a16="http://schemas.microsoft.com/office/drawing/2014/main" id="{FFA5940B-8983-E747-A45D-4282CFB2AF20}"/>
              </a:ext>
            </a:extLst>
          </p:cNvPr>
          <p:cNvSpPr/>
          <p:nvPr/>
        </p:nvSpPr>
        <p:spPr bwMode="auto">
          <a:xfrm>
            <a:off x="5580000" y="5104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err="1">
                <a:ln>
                  <a:noFill/>
                </a:ln>
                <a:solidFill>
                  <a:prstClr val="black"/>
                </a:solidFill>
                <a:effectLst/>
                <a:uLnTx/>
                <a:uFillTx/>
                <a:latin typeface="Arial" charset="0"/>
                <a:ea typeface="+mn-ea"/>
                <a:cs typeface="+mn-cs"/>
              </a:rPr>
              <a:t>Bildbe-arbeitung</a:t>
            </a:r>
            <a:endParaRPr kumimoji="0" lang="de-CH"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5" name="Rechteck 44">
            <a:extLst>
              <a:ext uri="{FF2B5EF4-FFF2-40B4-BE49-F238E27FC236}">
                <a16:creationId xmlns:a16="http://schemas.microsoft.com/office/drawing/2014/main" id="{437A3E85-98FA-C54B-9072-7B5F48CCEF25}"/>
              </a:ext>
            </a:extLst>
          </p:cNvPr>
          <p:cNvSpPr/>
          <p:nvPr/>
        </p:nvSpPr>
        <p:spPr bwMode="auto">
          <a:xfrm>
            <a:off x="7200000" y="5104800"/>
            <a:ext cx="1332000" cy="648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54000" tIns="45720" rIns="54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charset="0"/>
                <a:ea typeface="+mn-ea"/>
                <a:cs typeface="+mn-cs"/>
              </a:rPr>
              <a:t>Rollenspiel</a:t>
            </a:r>
          </a:p>
        </p:txBody>
      </p:sp>
      <p:sp>
        <p:nvSpPr>
          <p:cNvPr id="2" name="Datumsplatzhalter 1"/>
          <p:cNvSpPr>
            <a:spLocks noGrp="1"/>
          </p:cNvSpPr>
          <p:nvPr>
            <p:ph type="dt" sz="half" idx="10"/>
          </p:nvPr>
        </p:nvSpPr>
        <p:spPr/>
        <p:txBody>
          <a:bodyPr/>
          <a:lstStyle/>
          <a:p>
            <a:pPr>
              <a:defRPr/>
            </a:pPr>
            <a:r>
              <a:rPr lang="de-DE" smtClean="0"/>
              <a:t>29.06.2021</a:t>
            </a:r>
            <a:endParaRPr lang="de-CH"/>
          </a:p>
        </p:txBody>
      </p:sp>
      <p:sp>
        <p:nvSpPr>
          <p:cNvPr id="10" name="Fußzeilenplatzhalter 9"/>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3778690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Möglicher Ablauf</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707357953"/>
              </p:ext>
            </p:extLst>
          </p:nvPr>
        </p:nvGraphicFramePr>
        <p:xfrm>
          <a:off x="568325" y="2270124"/>
          <a:ext cx="8347076" cy="3463131"/>
        </p:xfrm>
        <a:graphic>
          <a:graphicData uri="http://schemas.openxmlformats.org/drawingml/2006/table">
            <a:tbl>
              <a:tblPr firstRow="1" bandRow="1">
                <a:tableStyleId>{5C22544A-7EE6-4342-B048-85BDC9FD1C3A}</a:tableStyleId>
              </a:tblPr>
              <a:tblGrid>
                <a:gridCol w="691307">
                  <a:extLst>
                    <a:ext uri="{9D8B030D-6E8A-4147-A177-3AD203B41FA5}">
                      <a16:colId xmlns:a16="http://schemas.microsoft.com/office/drawing/2014/main" val="3063815010"/>
                    </a:ext>
                  </a:extLst>
                </a:gridCol>
                <a:gridCol w="7655769">
                  <a:extLst>
                    <a:ext uri="{9D8B030D-6E8A-4147-A177-3AD203B41FA5}">
                      <a16:colId xmlns:a16="http://schemas.microsoft.com/office/drawing/2014/main" val="2627103948"/>
                    </a:ext>
                  </a:extLst>
                </a:gridCol>
              </a:tblGrid>
              <a:tr h="505516">
                <a:tc>
                  <a:txBody>
                    <a:bodyPr/>
                    <a:lstStyle/>
                    <a:p>
                      <a:pPr marL="0" algn="l" defTabSz="914400" rtl="0" eaLnBrk="1" latinLnBrk="0" hangingPunct="1">
                        <a:lnSpc>
                          <a:spcPct val="150000"/>
                        </a:lnSpc>
                        <a:spcAft>
                          <a:spcPts val="0"/>
                        </a:spcAft>
                      </a:pPr>
                      <a:endParaRPr lang="de-CH" sz="1600" b="0" kern="1200" dirty="0">
                        <a:solidFill>
                          <a:schemeClr val="dk1"/>
                        </a:solidFill>
                        <a:latin typeface="+mn-lt"/>
                        <a:ea typeface="+mn-ea"/>
                        <a:cs typeface="+mn-cs"/>
                      </a:endParaRPr>
                    </a:p>
                  </a:txBody>
                  <a:tcPr marL="68579" marR="68579" marT="0" marB="0"/>
                </a:tc>
                <a:tc>
                  <a:txBody>
                    <a:bodyPr/>
                    <a:lstStyle/>
                    <a:p>
                      <a:pPr marL="0" lvl="0" indent="-342900" algn="l" defTabSz="914400" rtl="0" eaLnBrk="1" latinLnBrk="0" hangingPunct="1">
                        <a:lnSpc>
                          <a:spcPct val="150000"/>
                        </a:lnSpc>
                        <a:spcAft>
                          <a:spcPts val="0"/>
                        </a:spcAft>
                        <a:buFont typeface="Symbol" panose="05050102010706020507" pitchFamily="18" charset="2"/>
                        <a:buChar char=""/>
                      </a:pPr>
                      <a:endParaRPr lang="de-CH" sz="1600" b="0" kern="1200" dirty="0">
                        <a:solidFill>
                          <a:schemeClr val="dk1"/>
                        </a:solidFill>
                        <a:latin typeface="+mn-lt"/>
                        <a:ea typeface="+mn-ea"/>
                        <a:cs typeface="+mn-cs"/>
                      </a:endParaRPr>
                    </a:p>
                  </a:txBody>
                  <a:tcPr marL="68579" marR="68579" marT="0" marB="0"/>
                </a:tc>
                <a:extLst>
                  <a:ext uri="{0D108BD9-81ED-4DB2-BD59-A6C34878D82A}">
                    <a16:rowId xmlns:a16="http://schemas.microsoft.com/office/drawing/2014/main" val="4195689560"/>
                  </a:ext>
                </a:extLst>
              </a:tr>
              <a:tr h="935551">
                <a:tc>
                  <a:txBody>
                    <a:bodyPr/>
                    <a:lstStyle/>
                    <a:p>
                      <a:pPr marL="0" algn="l" defTabSz="914400" rtl="0" eaLnBrk="1" latinLnBrk="0" hangingPunct="1">
                        <a:lnSpc>
                          <a:spcPct val="150000"/>
                        </a:lnSpc>
                        <a:spcAft>
                          <a:spcPts val="0"/>
                        </a:spcAft>
                      </a:pPr>
                      <a:r>
                        <a:rPr lang="de-CH" sz="1600" kern="1200" dirty="0" smtClean="0"/>
                        <a:t>40’</a:t>
                      </a:r>
                      <a:endParaRPr lang="de-CH" sz="1600" b="0" kern="1200" dirty="0">
                        <a:solidFill>
                          <a:schemeClr val="dk1"/>
                        </a:solidFill>
                        <a:latin typeface="+mn-lt"/>
                        <a:ea typeface="+mn-ea"/>
                        <a:cs typeface="+mn-cs"/>
                      </a:endParaRPr>
                    </a:p>
                  </a:txBody>
                  <a:tcPr marL="68579" marR="68579" marT="0" marB="0"/>
                </a:tc>
                <a:tc>
                  <a:txBody>
                    <a:bodyPr/>
                    <a:lstStyle/>
                    <a:p>
                      <a:pPr marL="0" lvl="0" indent="0" algn="l" defTabSz="914400" rtl="0" eaLnBrk="1" latinLnBrk="0" hangingPunct="1">
                        <a:lnSpc>
                          <a:spcPct val="150000"/>
                        </a:lnSpc>
                        <a:spcAft>
                          <a:spcPts val="0"/>
                        </a:spcAft>
                        <a:buFont typeface="Symbol" panose="05050102010706020507" pitchFamily="18" charset="2"/>
                        <a:buNone/>
                      </a:pPr>
                      <a:r>
                        <a:rPr lang="de-CH" sz="1600" kern="1200" dirty="0" smtClean="0"/>
                        <a:t>Eckdaten </a:t>
                      </a:r>
                      <a:r>
                        <a:rPr lang="de-CH" sz="1600" kern="1200" dirty="0"/>
                        <a:t>Beurteilungsreglement</a:t>
                      </a:r>
                      <a:r>
                        <a:rPr lang="de-CH" sz="1600" kern="1200" baseline="0" dirty="0"/>
                        <a:t> / </a:t>
                      </a:r>
                      <a:r>
                        <a:rPr lang="de-CH" sz="1600" kern="1200" dirty="0"/>
                        <a:t>Übersicht Handbuch </a:t>
                      </a:r>
                      <a:r>
                        <a:rPr lang="de-CH" sz="1600" kern="1200" dirty="0" smtClean="0"/>
                        <a:t>Beurteilung</a:t>
                      </a:r>
                    </a:p>
                    <a:p>
                      <a:pPr marL="0" lvl="0" indent="0" algn="l" defTabSz="914400" rtl="0" eaLnBrk="1" latinLnBrk="0" hangingPunct="1">
                        <a:lnSpc>
                          <a:spcPct val="150000"/>
                        </a:lnSpc>
                        <a:spcAft>
                          <a:spcPts val="0"/>
                        </a:spcAft>
                        <a:buFont typeface="Symbol" panose="05050102010706020507" pitchFamily="18" charset="2"/>
                        <a:buNone/>
                      </a:pPr>
                      <a:r>
                        <a:rPr lang="de-CH" sz="1600" kern="1200" dirty="0" smtClean="0"/>
                        <a:t>Fokus </a:t>
                      </a:r>
                      <a:r>
                        <a:rPr lang="de-CH" sz="1600" kern="1200" dirty="0"/>
                        <a:t>«Vielfältige Kompetenznachweise»</a:t>
                      </a:r>
                      <a:endParaRPr lang="de-CH" sz="1600" b="0" kern="1200" dirty="0">
                        <a:solidFill>
                          <a:schemeClr val="dk1"/>
                        </a:solidFill>
                        <a:latin typeface="+mn-lt"/>
                        <a:ea typeface="+mn-ea"/>
                        <a:cs typeface="+mn-cs"/>
                      </a:endParaRPr>
                    </a:p>
                  </a:txBody>
                  <a:tcPr marL="68579" marR="68579" marT="0" marB="0"/>
                </a:tc>
                <a:extLst>
                  <a:ext uri="{0D108BD9-81ED-4DB2-BD59-A6C34878D82A}">
                    <a16:rowId xmlns:a16="http://schemas.microsoft.com/office/drawing/2014/main" val="4238088524"/>
                  </a:ext>
                </a:extLst>
              </a:tr>
              <a:tr h="505516">
                <a:tc>
                  <a:txBody>
                    <a:bodyPr/>
                    <a:lstStyle/>
                    <a:p>
                      <a:pPr marL="0" algn="l" defTabSz="914400" rtl="0" eaLnBrk="1" latinLnBrk="0" hangingPunct="1">
                        <a:lnSpc>
                          <a:spcPct val="150000"/>
                        </a:lnSpc>
                        <a:spcAft>
                          <a:spcPts val="0"/>
                        </a:spcAft>
                      </a:pPr>
                      <a:r>
                        <a:rPr lang="de-CH" sz="1600" b="0" kern="1200" dirty="0" smtClean="0">
                          <a:solidFill>
                            <a:schemeClr val="dk1"/>
                          </a:solidFill>
                          <a:latin typeface="+mn-lt"/>
                          <a:ea typeface="+mn-ea"/>
                          <a:cs typeface="+mn-cs"/>
                        </a:rPr>
                        <a:t>20’</a:t>
                      </a:r>
                      <a:endParaRPr lang="de-CH" sz="1600" b="0" kern="1200" dirty="0">
                        <a:solidFill>
                          <a:schemeClr val="dk1"/>
                        </a:solidFill>
                        <a:latin typeface="+mn-lt"/>
                        <a:ea typeface="+mn-ea"/>
                        <a:cs typeface="+mn-cs"/>
                      </a:endParaRPr>
                    </a:p>
                  </a:txBody>
                  <a:tcPr marL="68579" marR="68579" marT="0" marB="0"/>
                </a:tc>
                <a:tc>
                  <a:txBody>
                    <a:bodyPr/>
                    <a:lstStyle/>
                    <a:p>
                      <a:pPr marL="0" algn="l" defTabSz="914400" rtl="0" eaLnBrk="1" latinLnBrk="0" hangingPunct="1">
                        <a:lnSpc>
                          <a:spcPct val="150000"/>
                        </a:lnSpc>
                        <a:spcAft>
                          <a:spcPts val="0"/>
                        </a:spcAft>
                      </a:pPr>
                      <a:r>
                        <a:rPr lang="de-CH" sz="1600" kern="1200" dirty="0"/>
                        <a:t>Austausch in Gruppenräumen</a:t>
                      </a:r>
                      <a:endParaRPr lang="de-CH" sz="1600" b="0" kern="1200" dirty="0">
                        <a:solidFill>
                          <a:schemeClr val="dk1"/>
                        </a:solidFill>
                        <a:latin typeface="+mn-lt"/>
                        <a:ea typeface="+mn-ea"/>
                        <a:cs typeface="+mn-cs"/>
                      </a:endParaRPr>
                    </a:p>
                  </a:txBody>
                  <a:tcPr marL="68579" marR="68579" marT="0" marB="0"/>
                </a:tc>
                <a:extLst>
                  <a:ext uri="{0D108BD9-81ED-4DB2-BD59-A6C34878D82A}">
                    <a16:rowId xmlns:a16="http://schemas.microsoft.com/office/drawing/2014/main" val="3642923755"/>
                  </a:ext>
                </a:extLst>
              </a:tr>
              <a:tr h="505516">
                <a:tc>
                  <a:txBody>
                    <a:bodyPr/>
                    <a:lstStyle/>
                    <a:p>
                      <a:pPr marL="0" algn="l" defTabSz="914400" rtl="0" eaLnBrk="1" latinLnBrk="0" hangingPunct="1">
                        <a:lnSpc>
                          <a:spcPct val="150000"/>
                        </a:lnSpc>
                        <a:spcAft>
                          <a:spcPts val="0"/>
                        </a:spcAft>
                      </a:pPr>
                      <a:r>
                        <a:rPr lang="de-CH" sz="1600" kern="1200" dirty="0" smtClean="0"/>
                        <a:t>30’</a:t>
                      </a:r>
                      <a:endParaRPr lang="de-CH" sz="1600" b="0" kern="1200" dirty="0">
                        <a:solidFill>
                          <a:schemeClr val="dk1"/>
                        </a:solidFill>
                        <a:latin typeface="+mn-lt"/>
                        <a:ea typeface="+mn-ea"/>
                        <a:cs typeface="+mn-cs"/>
                      </a:endParaRPr>
                    </a:p>
                  </a:txBody>
                  <a:tcPr marL="68579" marR="68579" marT="0" marB="0"/>
                </a:tc>
                <a:tc>
                  <a:txBody>
                    <a:bodyPr/>
                    <a:lstStyle/>
                    <a:p>
                      <a:pPr marL="0" algn="l" defTabSz="914400" rtl="0" eaLnBrk="1" latinLnBrk="0" hangingPunct="1">
                        <a:lnSpc>
                          <a:spcPct val="150000"/>
                        </a:lnSpc>
                        <a:spcAft>
                          <a:spcPts val="0"/>
                        </a:spcAft>
                      </a:pPr>
                      <a:r>
                        <a:rPr lang="de-CH" sz="1600" kern="1200" dirty="0" smtClean="0"/>
                        <a:t>Fokus </a:t>
                      </a:r>
                      <a:r>
                        <a:rPr lang="de-CH" sz="1600" kern="1200" dirty="0"/>
                        <a:t>«Gesamtbeurteilung»</a:t>
                      </a:r>
                      <a:endParaRPr lang="de-CH" sz="1600" b="0" kern="1200" dirty="0">
                        <a:solidFill>
                          <a:schemeClr val="dk1"/>
                        </a:solidFill>
                        <a:latin typeface="+mn-lt"/>
                        <a:ea typeface="+mn-ea"/>
                        <a:cs typeface="+mn-cs"/>
                      </a:endParaRPr>
                    </a:p>
                  </a:txBody>
                  <a:tcPr marL="68579" marR="68579" marT="0" marB="0"/>
                </a:tc>
                <a:extLst>
                  <a:ext uri="{0D108BD9-81ED-4DB2-BD59-A6C34878D82A}">
                    <a16:rowId xmlns:a16="http://schemas.microsoft.com/office/drawing/2014/main" val="1965378394"/>
                  </a:ext>
                </a:extLst>
              </a:tr>
              <a:tr h="505516">
                <a:tc>
                  <a:txBody>
                    <a:bodyPr/>
                    <a:lstStyle/>
                    <a:p>
                      <a:pPr>
                        <a:lnSpc>
                          <a:spcPct val="150000"/>
                        </a:lnSpc>
                        <a:spcAft>
                          <a:spcPts val="0"/>
                        </a:spcAft>
                      </a:pPr>
                      <a:r>
                        <a:rPr lang="de-CH" sz="1600" b="0" dirty="0" smtClean="0">
                          <a:effectLst/>
                          <a:latin typeface="+mn-lt"/>
                          <a:ea typeface="+mn-ea"/>
                        </a:rPr>
                        <a:t>15’</a:t>
                      </a:r>
                      <a:endParaRPr lang="de-CH" sz="1600" b="0" dirty="0">
                        <a:effectLst/>
                        <a:latin typeface="+mn-lt"/>
                        <a:ea typeface="Times New Roman" panose="02020603050405020304" pitchFamily="18" charset="0"/>
                      </a:endParaRPr>
                    </a:p>
                  </a:txBody>
                  <a:tcPr marL="68579" marR="68579" marT="0" marB="0"/>
                </a:tc>
                <a:tc>
                  <a:txBody>
                    <a:bodyPr/>
                    <a:lstStyle/>
                    <a:p>
                      <a:pPr>
                        <a:lnSpc>
                          <a:spcPct val="150000"/>
                        </a:lnSpc>
                        <a:spcAft>
                          <a:spcPts val="0"/>
                        </a:spcAft>
                      </a:pPr>
                      <a:r>
                        <a:rPr lang="de-CH" sz="1600" dirty="0">
                          <a:effectLst/>
                        </a:rPr>
                        <a:t>Austausch in Gruppenräumen</a:t>
                      </a:r>
                      <a:endParaRPr lang="de-CH" sz="1600" b="0" dirty="0">
                        <a:effectLst/>
                        <a:latin typeface="+mn-lt"/>
                        <a:ea typeface="Times New Roman" panose="02020603050405020304" pitchFamily="18" charset="0"/>
                      </a:endParaRPr>
                    </a:p>
                  </a:txBody>
                  <a:tcPr marL="68579" marR="68579" marT="0" marB="0"/>
                </a:tc>
                <a:extLst>
                  <a:ext uri="{0D108BD9-81ED-4DB2-BD59-A6C34878D82A}">
                    <a16:rowId xmlns:a16="http://schemas.microsoft.com/office/drawing/2014/main" val="1021581064"/>
                  </a:ext>
                </a:extLst>
              </a:tr>
              <a:tr h="505516">
                <a:tc>
                  <a:txBody>
                    <a:bodyPr/>
                    <a:lstStyle/>
                    <a:p>
                      <a:pPr>
                        <a:lnSpc>
                          <a:spcPct val="150000"/>
                        </a:lnSpc>
                        <a:spcAft>
                          <a:spcPts val="0"/>
                        </a:spcAft>
                      </a:pPr>
                      <a:r>
                        <a:rPr lang="de-CH" sz="1600" dirty="0" smtClean="0">
                          <a:effectLst/>
                        </a:rPr>
                        <a:t>15’</a:t>
                      </a:r>
                      <a:endParaRPr lang="de-CH" sz="1600" b="0" dirty="0">
                        <a:effectLst/>
                        <a:latin typeface="+mn-lt"/>
                        <a:ea typeface="Times New Roman" panose="02020603050405020304" pitchFamily="18" charset="0"/>
                      </a:endParaRPr>
                    </a:p>
                  </a:txBody>
                  <a:tcPr marL="68579" marR="68579" marT="0" marB="0"/>
                </a:tc>
                <a:tc>
                  <a:txBody>
                    <a:bodyPr/>
                    <a:lstStyle/>
                    <a:p>
                      <a:pPr>
                        <a:lnSpc>
                          <a:spcPct val="150000"/>
                        </a:lnSpc>
                        <a:spcAft>
                          <a:spcPts val="0"/>
                        </a:spcAft>
                      </a:pPr>
                      <a:r>
                        <a:rPr lang="de-CH" sz="1600" dirty="0">
                          <a:effectLst/>
                        </a:rPr>
                        <a:t>Schlussplenum</a:t>
                      </a:r>
                      <a:endParaRPr lang="de-CH" sz="1600" b="0" dirty="0">
                        <a:effectLst/>
                        <a:latin typeface="+mn-lt"/>
                        <a:ea typeface="Times New Roman" panose="02020603050405020304" pitchFamily="18" charset="0"/>
                      </a:endParaRPr>
                    </a:p>
                  </a:txBody>
                  <a:tcPr marL="68579" marR="68579" marT="0" marB="0"/>
                </a:tc>
                <a:extLst>
                  <a:ext uri="{0D108BD9-81ED-4DB2-BD59-A6C34878D82A}">
                    <a16:rowId xmlns:a16="http://schemas.microsoft.com/office/drawing/2014/main" val="2194589517"/>
                  </a:ext>
                </a:extLst>
              </a:tr>
            </a:tbl>
          </a:graphicData>
        </a:graphic>
      </p:graphicFrame>
      <p:sp>
        <p:nvSpPr>
          <p:cNvPr id="4" name="Datumsplatzhalter 3"/>
          <p:cNvSpPr>
            <a:spLocks noGrp="1"/>
          </p:cNvSpPr>
          <p:nvPr>
            <p:ph type="dt" sz="half" idx="10"/>
          </p:nvPr>
        </p:nvSpPr>
        <p:spPr/>
        <p:txBody>
          <a:bodyPr/>
          <a:lstStyle/>
          <a:p>
            <a:pPr>
              <a:defRPr/>
            </a:pPr>
            <a:r>
              <a:rPr lang="de-DE" smtClean="0"/>
              <a:t>29.06.2021</a:t>
            </a:r>
            <a:endParaRPr lang="de-CH"/>
          </a:p>
        </p:txBody>
      </p:sp>
      <p:sp>
        <p:nvSpPr>
          <p:cNvPr id="3" name="Fußzeilenplatzhalter 2"/>
          <p:cNvSpPr>
            <a:spLocks noGrp="1"/>
          </p:cNvSpPr>
          <p:nvPr>
            <p:ph type="ftr" sz="quarter" idx="11"/>
          </p:nvPr>
        </p:nvSpPr>
        <p:spPr/>
        <p:txBody>
          <a:bodyPr/>
          <a:lstStyle/>
          <a:p>
            <a:pPr>
              <a:defRPr/>
            </a:pPr>
            <a:r>
              <a:rPr lang="de-CH" smtClean="0"/>
              <a:t>Beurteilung ab Schuljahr 2021/22, Lehrpersonen </a:t>
            </a:r>
            <a:endParaRPr lang="de-CH"/>
          </a:p>
        </p:txBody>
      </p:sp>
      <p:sp>
        <p:nvSpPr>
          <p:cNvPr id="6" name="Foliennummernplatzhalter 5"/>
          <p:cNvSpPr>
            <a:spLocks noGrp="1"/>
          </p:cNvSpPr>
          <p:nvPr>
            <p:ph type="sldNum" sz="quarter" idx="12"/>
          </p:nvPr>
        </p:nvSpPr>
        <p:spPr/>
        <p:txBody>
          <a:bodyPr/>
          <a:lstStyle/>
          <a:p>
            <a:pPr>
              <a:defRPr/>
            </a:pPr>
            <a:fld id="{3C7F188E-57C0-4FE0-B0BA-925EA3B0EACD}" type="slidenum">
              <a:rPr lang="de-CH" smtClean="0"/>
              <a:pPr>
                <a:defRPr/>
              </a:pPr>
              <a:t>2</a:t>
            </a:fld>
            <a:endParaRPr lang="de-CH"/>
          </a:p>
        </p:txBody>
      </p:sp>
    </p:spTree>
    <p:extLst>
      <p:ext uri="{BB962C8B-B14F-4D97-AF65-F5344CB8AC3E}">
        <p14:creationId xmlns:p14="http://schemas.microsoft.com/office/powerpoint/2010/main" val="1000477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A4201FC-A4B9-E14F-8489-9DD9CCBC0653}"/>
              </a:ext>
            </a:extLst>
          </p:cNvPr>
          <p:cNvSpPr>
            <a:spLocks noGrp="1"/>
          </p:cNvSpPr>
          <p:nvPr>
            <p:ph type="title"/>
          </p:nvPr>
        </p:nvSpPr>
        <p:spPr/>
        <p:txBody>
          <a:bodyPr/>
          <a:lstStyle/>
          <a:p>
            <a:r>
              <a:rPr lang="de-CH" dirty="0"/>
              <a:t>Das Modell-Prinzip  </a:t>
            </a:r>
          </a:p>
        </p:txBody>
      </p:sp>
      <p:sp>
        <p:nvSpPr>
          <p:cNvPr id="4" name="Foliennummernplatzhalter 3">
            <a:extLst>
              <a:ext uri="{FF2B5EF4-FFF2-40B4-BE49-F238E27FC236}">
                <a16:creationId xmlns:a16="http://schemas.microsoft.com/office/drawing/2014/main" id="{92A4C4D1-8AE0-1948-9DEF-9C18B9574A7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30AA3C-CB99-48F8-97CB-83F467B36BBF}"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Textfeld 4">
            <a:extLst>
              <a:ext uri="{FF2B5EF4-FFF2-40B4-BE49-F238E27FC236}">
                <a16:creationId xmlns:a16="http://schemas.microsoft.com/office/drawing/2014/main" id="{F427E9B5-B5B1-534C-A265-0231B7356FF8}"/>
              </a:ext>
            </a:extLst>
          </p:cNvPr>
          <p:cNvSpPr txBox="1"/>
          <p:nvPr/>
        </p:nvSpPr>
        <p:spPr>
          <a:xfrm>
            <a:off x="611560" y="2319818"/>
            <a:ext cx="8303840" cy="1905073"/>
          </a:xfrm>
          <a:prstGeom prst="rect">
            <a:avLst/>
          </a:prstGeom>
          <a:noFill/>
        </p:spPr>
        <p:txBody>
          <a:bodyPr wrap="square" rtlCol="0">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mn-cs"/>
              </a:rPr>
              <a:t>Die Formen der Kompetenznachweise sind auf jeden Zyklus und auf jeden Fachbereich bzw. jedes Modul übertragbar. </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mn-cs"/>
              </a:rPr>
              <a:t>Die Beurteilungsinstrumente sind Muster für die Entwicklung eigener Instrumente.</a:t>
            </a:r>
          </a:p>
        </p:txBody>
      </p:sp>
      <p:sp>
        <p:nvSpPr>
          <p:cNvPr id="2" name="Datumsplatzhalter 1"/>
          <p:cNvSpPr>
            <a:spLocks noGrp="1"/>
          </p:cNvSpPr>
          <p:nvPr>
            <p:ph type="dt" sz="half" idx="10"/>
          </p:nvPr>
        </p:nvSpPr>
        <p:spPr/>
        <p:txBody>
          <a:bodyPr/>
          <a:lstStyle/>
          <a:p>
            <a:pPr>
              <a:defRPr/>
            </a:pPr>
            <a:r>
              <a:rPr lang="de-DE" smtClean="0"/>
              <a:t>29.06.2021</a:t>
            </a:r>
            <a:endParaRPr lang="de-CH"/>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517454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8F57BD4-F60E-5348-B239-CE665F94022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0" name="Grafik 9">
            <a:hlinkClick r:id="rId3"/>
            <a:extLst>
              <a:ext uri="{FF2B5EF4-FFF2-40B4-BE49-F238E27FC236}">
                <a16:creationId xmlns:a16="http://schemas.microsoft.com/office/drawing/2014/main" id="{A8B0680D-913F-E74C-9BDC-A01273F13086}"/>
              </a:ext>
            </a:extLst>
          </p:cNvPr>
          <p:cNvPicPr>
            <a:picLocks noChangeAspect="1"/>
          </p:cNvPicPr>
          <p:nvPr/>
        </p:nvPicPr>
        <p:blipFill>
          <a:blip r:embed="rId4"/>
          <a:stretch>
            <a:fillRect/>
          </a:stretch>
        </p:blipFill>
        <p:spPr>
          <a:xfrm>
            <a:off x="2857021" y="1413312"/>
            <a:ext cx="3408897" cy="4824000"/>
          </a:xfrm>
          <a:prstGeom prst="rect">
            <a:avLst/>
          </a:prstGeom>
          <a:solidFill>
            <a:schemeClr val="bg1"/>
          </a:solidFill>
        </p:spPr>
      </p:pic>
      <p:sp>
        <p:nvSpPr>
          <p:cNvPr id="2" name="Datumsplatzhalter 1"/>
          <p:cNvSpPr>
            <a:spLocks noGrp="1"/>
          </p:cNvSpPr>
          <p:nvPr>
            <p:ph type="dt" sz="half" idx="10"/>
          </p:nvPr>
        </p:nvSpPr>
        <p:spPr/>
        <p:txBody>
          <a:bodyPr/>
          <a:lstStyle/>
          <a:p>
            <a:pPr>
              <a:defRPr/>
            </a:pPr>
            <a:r>
              <a:rPr lang="de-DE" smtClean="0"/>
              <a:t>29.06.2021</a:t>
            </a:r>
            <a:endParaRPr lang="de-CH"/>
          </a:p>
        </p:txBody>
      </p:sp>
      <p:sp>
        <p:nvSpPr>
          <p:cNvPr id="5" name="Fußzeilenplatzhalter 4"/>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2439120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88D3D2-F4EA-6D49-8AE7-B710448C780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0B94A038-3DB2-2949-A9B4-3D0B92FF9BAE}"/>
              </a:ext>
            </a:extLst>
          </p:cNvPr>
          <p:cNvPicPr>
            <a:picLocks noChangeAspect="1"/>
          </p:cNvPicPr>
          <p:nvPr/>
        </p:nvPicPr>
        <p:blipFill rotWithShape="1">
          <a:blip r:embed="rId3"/>
          <a:srcRect t="10979" b="71238"/>
          <a:stretch/>
        </p:blipFill>
        <p:spPr>
          <a:xfrm>
            <a:off x="568325" y="1628800"/>
            <a:ext cx="8352000" cy="1043368"/>
          </a:xfrm>
          <a:prstGeom prst="rect">
            <a:avLst/>
          </a:prstGeom>
          <a:solidFill>
            <a:schemeClr val="bg1"/>
          </a:solidFill>
        </p:spPr>
      </p:pic>
      <p:sp>
        <p:nvSpPr>
          <p:cNvPr id="7" name="Rechteck 6">
            <a:extLst>
              <a:ext uri="{FF2B5EF4-FFF2-40B4-BE49-F238E27FC236}">
                <a16:creationId xmlns:a16="http://schemas.microsoft.com/office/drawing/2014/main" id="{46680BAB-F87C-AD4E-AE33-CF42ADC98070}"/>
              </a:ext>
            </a:extLst>
          </p:cNvPr>
          <p:cNvSpPr/>
          <p:nvPr/>
        </p:nvSpPr>
        <p:spPr bwMode="auto">
          <a:xfrm>
            <a:off x="899592" y="1632123"/>
            <a:ext cx="7416824" cy="287263"/>
          </a:xfrm>
          <a:prstGeom prst="rect">
            <a:avLst/>
          </a:prstGeom>
          <a:noFill/>
          <a:ln w="38100">
            <a:solidFill>
              <a:srgbClr val="FF0000"/>
            </a:solid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ts val="2900"/>
              </a:lnSpc>
              <a:spcBef>
                <a:spcPct val="0"/>
              </a:spcBef>
              <a:spcAft>
                <a:spcPct val="0"/>
              </a:spcAft>
              <a:buClrTx/>
              <a:buSzTx/>
              <a:buFontTx/>
              <a:buNone/>
              <a:tabLst/>
              <a:defRPr/>
            </a:pPr>
            <a:endParaRPr kumimoji="0" lang="de-CH" sz="2500" b="1" i="0" u="none" strike="noStrike" kern="1200" cap="none" spc="0" normalizeH="0" baseline="0" noProof="0">
              <a:ln>
                <a:noFill/>
              </a:ln>
              <a:solidFill>
                <a:srgbClr val="1F497D"/>
              </a:solidFill>
              <a:effectLst/>
              <a:uLnTx/>
              <a:uFillTx/>
              <a:latin typeface="Arial" charset="0"/>
              <a:ea typeface="+mn-ea"/>
              <a:cs typeface="+mn-cs"/>
            </a:endParaRPr>
          </a:p>
        </p:txBody>
      </p:sp>
      <p:pic>
        <p:nvPicPr>
          <p:cNvPr id="2" name="Grafik 1">
            <a:extLst>
              <a:ext uri="{FF2B5EF4-FFF2-40B4-BE49-F238E27FC236}">
                <a16:creationId xmlns:a16="http://schemas.microsoft.com/office/drawing/2014/main" id="{5828ECD1-AA71-5C41-A24C-E4E7ED2B5782}"/>
              </a:ext>
            </a:extLst>
          </p:cNvPr>
          <p:cNvPicPr>
            <a:picLocks noChangeAspect="1"/>
          </p:cNvPicPr>
          <p:nvPr/>
        </p:nvPicPr>
        <p:blipFill>
          <a:blip r:embed="rId4"/>
          <a:stretch>
            <a:fillRect/>
          </a:stretch>
        </p:blipFill>
        <p:spPr>
          <a:xfrm>
            <a:off x="627692" y="2863520"/>
            <a:ext cx="8314655" cy="565480"/>
          </a:xfrm>
          <a:prstGeom prst="rect">
            <a:avLst/>
          </a:prstGeom>
          <a:solidFill>
            <a:schemeClr val="bg1"/>
          </a:solidFill>
        </p:spPr>
      </p:pic>
      <p:sp>
        <p:nvSpPr>
          <p:cNvPr id="9" name="Rechteck 8">
            <a:extLst>
              <a:ext uri="{FF2B5EF4-FFF2-40B4-BE49-F238E27FC236}">
                <a16:creationId xmlns:a16="http://schemas.microsoft.com/office/drawing/2014/main" id="{46A119C5-B1EC-5F4C-BF84-F1CD520E865A}"/>
              </a:ext>
            </a:extLst>
          </p:cNvPr>
          <p:cNvSpPr/>
          <p:nvPr/>
        </p:nvSpPr>
        <p:spPr bwMode="auto">
          <a:xfrm>
            <a:off x="3419872" y="2832349"/>
            <a:ext cx="5522476" cy="287263"/>
          </a:xfrm>
          <a:prstGeom prst="rect">
            <a:avLst/>
          </a:prstGeom>
          <a:noFill/>
          <a:ln w="38100">
            <a:solidFill>
              <a:srgbClr val="FF0000"/>
            </a:solid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ts val="2900"/>
              </a:lnSpc>
              <a:spcBef>
                <a:spcPct val="0"/>
              </a:spcBef>
              <a:spcAft>
                <a:spcPct val="0"/>
              </a:spcAft>
              <a:buClrTx/>
              <a:buSzTx/>
              <a:buFontTx/>
              <a:buNone/>
              <a:tabLst/>
              <a:defRPr/>
            </a:pPr>
            <a:endParaRPr kumimoji="0" lang="de-CH" sz="2500" b="1" i="0" u="none" strike="noStrike" kern="1200" cap="none" spc="0" normalizeH="0" baseline="0" noProof="0">
              <a:ln>
                <a:noFill/>
              </a:ln>
              <a:solidFill>
                <a:srgbClr val="1F497D"/>
              </a:solidFill>
              <a:effectLst/>
              <a:uLnTx/>
              <a:uFillTx/>
              <a:latin typeface="Arial" charset="0"/>
              <a:ea typeface="+mn-ea"/>
              <a:cs typeface="+mn-cs"/>
            </a:endParaRPr>
          </a:p>
        </p:txBody>
      </p:sp>
      <p:sp>
        <p:nvSpPr>
          <p:cNvPr id="10" name="Rechteck 9">
            <a:extLst>
              <a:ext uri="{FF2B5EF4-FFF2-40B4-BE49-F238E27FC236}">
                <a16:creationId xmlns:a16="http://schemas.microsoft.com/office/drawing/2014/main" id="{59ED32BD-99CE-6D41-84CA-F9F4C8CE780A}"/>
              </a:ext>
            </a:extLst>
          </p:cNvPr>
          <p:cNvSpPr/>
          <p:nvPr/>
        </p:nvSpPr>
        <p:spPr bwMode="auto">
          <a:xfrm>
            <a:off x="2195736" y="3141737"/>
            <a:ext cx="6120680" cy="287263"/>
          </a:xfrm>
          <a:prstGeom prst="rect">
            <a:avLst/>
          </a:prstGeom>
          <a:noFill/>
          <a:ln w="38100">
            <a:solidFill>
              <a:srgbClr val="FF0000"/>
            </a:solid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ts val="2900"/>
              </a:lnSpc>
              <a:spcBef>
                <a:spcPct val="0"/>
              </a:spcBef>
              <a:spcAft>
                <a:spcPct val="0"/>
              </a:spcAft>
              <a:buClrTx/>
              <a:buSzTx/>
              <a:buFontTx/>
              <a:buNone/>
              <a:tabLst/>
              <a:defRPr/>
            </a:pPr>
            <a:endParaRPr kumimoji="0" lang="de-CH" sz="2500" b="1" i="0" u="none" strike="noStrike" kern="1200" cap="none" spc="0" normalizeH="0" baseline="0" noProof="0">
              <a:ln>
                <a:noFill/>
              </a:ln>
              <a:solidFill>
                <a:srgbClr val="1F497D"/>
              </a:solidFill>
              <a:effectLst/>
              <a:uLnTx/>
              <a:uFillTx/>
              <a:latin typeface="Arial" charset="0"/>
              <a:ea typeface="+mn-ea"/>
              <a:cs typeface="+mn-cs"/>
            </a:endParaRPr>
          </a:p>
        </p:txBody>
      </p:sp>
      <p:grpSp>
        <p:nvGrpSpPr>
          <p:cNvPr id="11" name="Gruppieren 10">
            <a:extLst>
              <a:ext uri="{FF2B5EF4-FFF2-40B4-BE49-F238E27FC236}">
                <a16:creationId xmlns:a16="http://schemas.microsoft.com/office/drawing/2014/main" id="{45E08DAF-8BB5-2D4F-8BCB-49F039A3F9F6}"/>
              </a:ext>
            </a:extLst>
          </p:cNvPr>
          <p:cNvGrpSpPr/>
          <p:nvPr/>
        </p:nvGrpSpPr>
        <p:grpSpPr>
          <a:xfrm>
            <a:off x="591824" y="3823244"/>
            <a:ext cx="8444672" cy="2414068"/>
            <a:chOff x="591824" y="3823244"/>
            <a:chExt cx="8496000" cy="2300526"/>
          </a:xfrm>
        </p:grpSpPr>
        <p:pic>
          <p:nvPicPr>
            <p:cNvPr id="5" name="Grafik 4">
              <a:extLst>
                <a:ext uri="{FF2B5EF4-FFF2-40B4-BE49-F238E27FC236}">
                  <a16:creationId xmlns:a16="http://schemas.microsoft.com/office/drawing/2014/main" id="{B911CFB2-3454-F342-87C7-38525ADE0EFC}"/>
                </a:ext>
              </a:extLst>
            </p:cNvPr>
            <p:cNvPicPr>
              <a:picLocks noChangeAspect="1"/>
            </p:cNvPicPr>
            <p:nvPr/>
          </p:nvPicPr>
          <p:blipFill rotWithShape="1">
            <a:blip r:embed="rId5"/>
            <a:srcRect t="19455"/>
            <a:stretch/>
          </p:blipFill>
          <p:spPr>
            <a:xfrm>
              <a:off x="591824" y="4443011"/>
              <a:ext cx="8496000" cy="1680759"/>
            </a:xfrm>
            <a:prstGeom prst="rect">
              <a:avLst/>
            </a:prstGeom>
          </p:spPr>
        </p:pic>
        <p:pic>
          <p:nvPicPr>
            <p:cNvPr id="3" name="Grafik 2">
              <a:extLst>
                <a:ext uri="{FF2B5EF4-FFF2-40B4-BE49-F238E27FC236}">
                  <a16:creationId xmlns:a16="http://schemas.microsoft.com/office/drawing/2014/main" id="{7EC3731E-8EAF-2946-8D5F-0166352F7B9F}"/>
                </a:ext>
              </a:extLst>
            </p:cNvPr>
            <p:cNvPicPr>
              <a:picLocks noChangeAspect="1"/>
            </p:cNvPicPr>
            <p:nvPr/>
          </p:nvPicPr>
          <p:blipFill>
            <a:blip r:embed="rId6"/>
            <a:stretch>
              <a:fillRect/>
            </a:stretch>
          </p:blipFill>
          <p:spPr>
            <a:xfrm>
              <a:off x="627692" y="3823244"/>
              <a:ext cx="8418376" cy="589286"/>
            </a:xfrm>
            <a:prstGeom prst="rect">
              <a:avLst/>
            </a:prstGeom>
            <a:solidFill>
              <a:schemeClr val="bg1"/>
            </a:solidFill>
          </p:spPr>
        </p:pic>
      </p:grpSp>
      <p:sp>
        <p:nvSpPr>
          <p:cNvPr id="8" name="Datumsplatzhalter 7"/>
          <p:cNvSpPr>
            <a:spLocks noGrp="1"/>
          </p:cNvSpPr>
          <p:nvPr>
            <p:ph type="dt" sz="half" idx="10"/>
          </p:nvPr>
        </p:nvSpPr>
        <p:spPr/>
        <p:txBody>
          <a:bodyPr/>
          <a:lstStyle/>
          <a:p>
            <a:pPr>
              <a:defRPr/>
            </a:pPr>
            <a:r>
              <a:rPr lang="de-DE" smtClean="0"/>
              <a:t>29.06.2021</a:t>
            </a:r>
            <a:endParaRPr lang="de-CH"/>
          </a:p>
        </p:txBody>
      </p:sp>
      <p:sp>
        <p:nvSpPr>
          <p:cNvPr id="13" name="Fußzeilenplatzhalter 12"/>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2683240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7DC5CF2-D6CB-A547-ADC3-BCDCB6A0DC4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0C2A4C-E5E2-4BDF-B25C-34D8951DC374}"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2" name="Grafik 1">
            <a:extLst>
              <a:ext uri="{FF2B5EF4-FFF2-40B4-BE49-F238E27FC236}">
                <a16:creationId xmlns:a16="http://schemas.microsoft.com/office/drawing/2014/main" id="{8CDBD8CF-FB80-EC4A-AC3B-220A3B8FD8E9}"/>
              </a:ext>
            </a:extLst>
          </p:cNvPr>
          <p:cNvPicPr>
            <a:picLocks noChangeAspect="1"/>
          </p:cNvPicPr>
          <p:nvPr/>
        </p:nvPicPr>
        <p:blipFill>
          <a:blip r:embed="rId3"/>
          <a:stretch>
            <a:fillRect/>
          </a:stretch>
        </p:blipFill>
        <p:spPr>
          <a:xfrm>
            <a:off x="4136337" y="1451645"/>
            <a:ext cx="3632073" cy="4872955"/>
          </a:xfrm>
          <a:prstGeom prst="rect">
            <a:avLst/>
          </a:prstGeom>
          <a:solidFill>
            <a:schemeClr val="bg1"/>
          </a:solidFill>
        </p:spPr>
      </p:pic>
      <p:sp>
        <p:nvSpPr>
          <p:cNvPr id="5" name="Richtungspfeil 4">
            <a:extLst>
              <a:ext uri="{FF2B5EF4-FFF2-40B4-BE49-F238E27FC236}">
                <a16:creationId xmlns:a16="http://schemas.microsoft.com/office/drawing/2014/main" id="{C1ABD65E-2055-084F-8525-84D9D7D8E2F5}"/>
              </a:ext>
            </a:extLst>
          </p:cNvPr>
          <p:cNvSpPr/>
          <p:nvPr/>
        </p:nvSpPr>
        <p:spPr>
          <a:xfrm>
            <a:off x="683568" y="1772816"/>
            <a:ext cx="2880000" cy="468000"/>
          </a:xfrm>
          <a:prstGeom prst="homePlate">
            <a:avLst/>
          </a:prstGeom>
          <a:solidFill>
            <a:srgbClr val="92D050"/>
          </a:solidFill>
          <a:ln>
            <a:solidFill>
              <a:srgbClr val="4E8F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de-CH" sz="1600" b="1" i="0" u="none" strike="noStrike" kern="1200" cap="none" spc="0" normalizeH="0" baseline="0" noProof="0" dirty="0">
                <a:ln>
                  <a:noFill/>
                </a:ln>
                <a:solidFill>
                  <a:prstClr val="white"/>
                </a:solidFill>
                <a:effectLst/>
                <a:uLnTx/>
                <a:uFillTx/>
                <a:latin typeface="Arial"/>
                <a:ea typeface="Arial" charset="0"/>
                <a:cs typeface="Arial" charset="0"/>
              </a:rPr>
              <a:t>Umschreibung</a:t>
            </a:r>
            <a:endParaRPr kumimoji="0" lang="de-DE" sz="1600" b="1" i="0" u="none"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6" name="Richtungspfeil 5">
            <a:extLst>
              <a:ext uri="{FF2B5EF4-FFF2-40B4-BE49-F238E27FC236}">
                <a16:creationId xmlns:a16="http://schemas.microsoft.com/office/drawing/2014/main" id="{D8D1730B-8618-4842-9889-035C93387F79}"/>
              </a:ext>
            </a:extLst>
          </p:cNvPr>
          <p:cNvSpPr/>
          <p:nvPr/>
        </p:nvSpPr>
        <p:spPr>
          <a:xfrm>
            <a:off x="683464" y="2852936"/>
            <a:ext cx="2880000" cy="468000"/>
          </a:xfrm>
          <a:prstGeom prst="homePlate">
            <a:avLst/>
          </a:prstGeom>
          <a:solidFill>
            <a:srgbClr val="92D050"/>
          </a:solidFill>
          <a:ln>
            <a:solidFill>
              <a:srgbClr val="4E8F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de-CH" sz="1600" b="1" i="0" u="none" strike="noStrike" kern="1200" cap="none" spc="0" normalizeH="0" baseline="0" noProof="0" dirty="0">
                <a:ln>
                  <a:noFill/>
                </a:ln>
                <a:solidFill>
                  <a:prstClr val="white"/>
                </a:solidFill>
                <a:effectLst/>
                <a:uLnTx/>
                <a:uFillTx/>
                <a:latin typeface="Arial"/>
                <a:ea typeface="Arial" charset="0"/>
                <a:cs typeface="Arial" charset="0"/>
              </a:rPr>
              <a:t>Kriterien</a:t>
            </a:r>
            <a:endParaRPr kumimoji="0" lang="de-DE" sz="1600" b="1" i="0" u="none"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7" name="Richtungspfeil 6">
            <a:extLst>
              <a:ext uri="{FF2B5EF4-FFF2-40B4-BE49-F238E27FC236}">
                <a16:creationId xmlns:a16="http://schemas.microsoft.com/office/drawing/2014/main" id="{55FD5B04-E73D-6247-B59D-196F899497D2}"/>
              </a:ext>
            </a:extLst>
          </p:cNvPr>
          <p:cNvSpPr/>
          <p:nvPr/>
        </p:nvSpPr>
        <p:spPr>
          <a:xfrm>
            <a:off x="683464" y="4509120"/>
            <a:ext cx="2880000" cy="612000"/>
          </a:xfrm>
          <a:prstGeom prst="homePlate">
            <a:avLst/>
          </a:prstGeom>
          <a:solidFill>
            <a:srgbClr val="92D050"/>
          </a:solidFill>
          <a:ln>
            <a:solidFill>
              <a:srgbClr val="4E8F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de-CH" sz="1600" b="1" i="0" u="none" strike="noStrike" kern="1200" cap="none" spc="0" normalizeH="0" baseline="0" noProof="0" dirty="0">
                <a:ln>
                  <a:noFill/>
                </a:ln>
                <a:solidFill>
                  <a:prstClr val="white"/>
                </a:solidFill>
                <a:effectLst/>
                <a:uLnTx/>
                <a:uFillTx/>
                <a:latin typeface="Arial"/>
                <a:ea typeface="Arial" charset="0"/>
                <a:cs typeface="Arial" charset="0"/>
              </a:rPr>
              <a:t>Verweis auf Beurteilungs-instrumente</a:t>
            </a:r>
            <a:endParaRPr kumimoji="0" lang="de-DE" sz="1600" b="1" i="0" u="none"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8" name="Richtungspfeil 7">
            <a:extLst>
              <a:ext uri="{FF2B5EF4-FFF2-40B4-BE49-F238E27FC236}">
                <a16:creationId xmlns:a16="http://schemas.microsoft.com/office/drawing/2014/main" id="{8483D847-449B-F840-B5DB-100C5F0E2F0C}"/>
              </a:ext>
            </a:extLst>
          </p:cNvPr>
          <p:cNvSpPr/>
          <p:nvPr/>
        </p:nvSpPr>
        <p:spPr>
          <a:xfrm>
            <a:off x="683464" y="5661248"/>
            <a:ext cx="2880000" cy="468000"/>
          </a:xfrm>
          <a:prstGeom prst="homePlate">
            <a:avLst/>
          </a:prstGeom>
          <a:solidFill>
            <a:srgbClr val="92D050"/>
          </a:solidFill>
          <a:ln>
            <a:solidFill>
              <a:srgbClr val="4E8F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de-CH" sz="1600" b="1" i="0" u="none" strike="noStrike" kern="1200" cap="none" spc="0" normalizeH="0" baseline="0" noProof="0" dirty="0">
                <a:ln>
                  <a:noFill/>
                </a:ln>
                <a:solidFill>
                  <a:prstClr val="white"/>
                </a:solidFill>
                <a:effectLst/>
                <a:uLnTx/>
                <a:uFillTx/>
                <a:latin typeface="Arial"/>
                <a:ea typeface="Arial" charset="0"/>
                <a:cs typeface="Arial" charset="0"/>
              </a:rPr>
              <a:t>Hinweise</a:t>
            </a:r>
            <a:endParaRPr kumimoji="0" lang="de-DE" sz="1600" b="1" i="0" u="none"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4" name="Datumsplatzhalter 3"/>
          <p:cNvSpPr>
            <a:spLocks noGrp="1"/>
          </p:cNvSpPr>
          <p:nvPr>
            <p:ph type="dt" sz="half" idx="10"/>
          </p:nvPr>
        </p:nvSpPr>
        <p:spPr/>
        <p:txBody>
          <a:bodyPr/>
          <a:lstStyle/>
          <a:p>
            <a:pPr>
              <a:defRPr/>
            </a:pPr>
            <a:r>
              <a:rPr lang="de-DE" smtClean="0"/>
              <a:t>29.06.2021</a:t>
            </a:r>
            <a:endParaRPr lang="de-CH"/>
          </a:p>
        </p:txBody>
      </p:sp>
      <p:sp>
        <p:nvSpPr>
          <p:cNvPr id="10" name="Fußzeilenplatzhalter 9"/>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4262173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8F9273-0689-AE4E-84D8-05AD17120F28}"/>
              </a:ext>
            </a:extLst>
          </p:cNvPr>
          <p:cNvSpPr>
            <a:spLocks noGrp="1"/>
          </p:cNvSpPr>
          <p:nvPr>
            <p:ph type="title"/>
          </p:nvPr>
        </p:nvSpPr>
        <p:spPr/>
        <p:txBody>
          <a:bodyPr/>
          <a:lstStyle/>
          <a:p>
            <a:r>
              <a:rPr lang="de-CH" dirty="0"/>
              <a:t>Erzählung/Bericht: Hinweise</a:t>
            </a:r>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2" name="Grafik 1">
            <a:extLst>
              <a:ext uri="{FF2B5EF4-FFF2-40B4-BE49-F238E27FC236}">
                <a16:creationId xmlns:a16="http://schemas.microsoft.com/office/drawing/2014/main" id="{028DE2ED-633E-6F49-B337-A45F34D65ADD}"/>
              </a:ext>
            </a:extLst>
          </p:cNvPr>
          <p:cNvPicPr>
            <a:picLocks noChangeAspect="1"/>
          </p:cNvPicPr>
          <p:nvPr/>
        </p:nvPicPr>
        <p:blipFill>
          <a:blip r:embed="rId3"/>
          <a:stretch>
            <a:fillRect/>
          </a:stretch>
        </p:blipFill>
        <p:spPr>
          <a:xfrm>
            <a:off x="620078" y="2708920"/>
            <a:ext cx="8295322" cy="2304256"/>
          </a:xfrm>
          <a:prstGeom prst="rect">
            <a:avLst/>
          </a:prstGeom>
        </p:spPr>
      </p:pic>
      <p:sp>
        <p:nvSpPr>
          <p:cNvPr id="3" name="Datumsplatzhalter 2"/>
          <p:cNvSpPr>
            <a:spLocks noGrp="1"/>
          </p:cNvSpPr>
          <p:nvPr>
            <p:ph type="dt" sz="half" idx="10"/>
          </p:nvPr>
        </p:nvSpPr>
        <p:spPr/>
        <p:txBody>
          <a:bodyPr/>
          <a:lstStyle/>
          <a:p>
            <a:pPr>
              <a:defRPr/>
            </a:pPr>
            <a:r>
              <a:rPr lang="de-DE" smtClean="0"/>
              <a:t>29.06.2021</a:t>
            </a:r>
            <a:endParaRPr lang="de-CH"/>
          </a:p>
        </p:txBody>
      </p:sp>
      <p:sp>
        <p:nvSpPr>
          <p:cNvPr id="6" name="Fußzeilenplatzhalter 5"/>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542016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e 15">
            <a:extLst>
              <a:ext uri="{FF2B5EF4-FFF2-40B4-BE49-F238E27FC236}">
                <a16:creationId xmlns:a16="http://schemas.microsoft.com/office/drawing/2014/main" id="{2904A681-A607-474A-9D81-9CC181009477}"/>
              </a:ext>
            </a:extLst>
          </p:cNvPr>
          <p:cNvGraphicFramePr>
            <a:graphicFrameLocks noGrp="1"/>
          </p:cNvGraphicFramePr>
          <p:nvPr>
            <p:extLst>
              <p:ext uri="{D42A27DB-BD31-4B8C-83A1-F6EECF244321}">
                <p14:modId xmlns:p14="http://schemas.microsoft.com/office/powerpoint/2010/main" val="2452304521"/>
              </p:ext>
            </p:extLst>
          </p:nvPr>
        </p:nvGraphicFramePr>
        <p:xfrm>
          <a:off x="568323" y="1373993"/>
          <a:ext cx="8347073" cy="4863319"/>
        </p:xfrm>
        <a:graphic>
          <a:graphicData uri="http://schemas.openxmlformats.org/drawingml/2006/table">
            <a:tbl>
              <a:tblPr firstRow="1" bandRow="1">
                <a:tableStyleId>{5940675A-B579-460E-94D1-54222C63F5DA}</a:tableStyleId>
              </a:tblPr>
              <a:tblGrid>
                <a:gridCol w="1267373">
                  <a:extLst>
                    <a:ext uri="{9D8B030D-6E8A-4147-A177-3AD203B41FA5}">
                      <a16:colId xmlns:a16="http://schemas.microsoft.com/office/drawing/2014/main" val="4110243712"/>
                    </a:ext>
                  </a:extLst>
                </a:gridCol>
                <a:gridCol w="1415940">
                  <a:extLst>
                    <a:ext uri="{9D8B030D-6E8A-4147-A177-3AD203B41FA5}">
                      <a16:colId xmlns:a16="http://schemas.microsoft.com/office/drawing/2014/main" val="2119113446"/>
                    </a:ext>
                  </a:extLst>
                </a:gridCol>
                <a:gridCol w="1415940">
                  <a:extLst>
                    <a:ext uri="{9D8B030D-6E8A-4147-A177-3AD203B41FA5}">
                      <a16:colId xmlns:a16="http://schemas.microsoft.com/office/drawing/2014/main" val="68669086"/>
                    </a:ext>
                  </a:extLst>
                </a:gridCol>
                <a:gridCol w="1415940">
                  <a:extLst>
                    <a:ext uri="{9D8B030D-6E8A-4147-A177-3AD203B41FA5}">
                      <a16:colId xmlns:a16="http://schemas.microsoft.com/office/drawing/2014/main" val="2804017774"/>
                    </a:ext>
                  </a:extLst>
                </a:gridCol>
                <a:gridCol w="1415940">
                  <a:extLst>
                    <a:ext uri="{9D8B030D-6E8A-4147-A177-3AD203B41FA5}">
                      <a16:colId xmlns:a16="http://schemas.microsoft.com/office/drawing/2014/main" val="708687325"/>
                    </a:ext>
                  </a:extLst>
                </a:gridCol>
                <a:gridCol w="1415940">
                  <a:extLst>
                    <a:ext uri="{9D8B030D-6E8A-4147-A177-3AD203B41FA5}">
                      <a16:colId xmlns:a16="http://schemas.microsoft.com/office/drawing/2014/main" val="1223205185"/>
                    </a:ext>
                  </a:extLst>
                </a:gridCol>
              </a:tblGrid>
              <a:tr h="1224136">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66420953"/>
                  </a:ext>
                </a:extLst>
              </a:tr>
              <a:tr h="1213061">
                <a:tc>
                  <a:txBody>
                    <a:bodyPr/>
                    <a:lstStyle/>
                    <a:p>
                      <a:pPr marL="6350" indent="-6350">
                        <a:buAutoNum type="arabicPeriod"/>
                        <a:tabLst/>
                      </a:pPr>
                      <a:r>
                        <a:rPr lang="de-CH" dirty="0"/>
                        <a:t> Zyklus</a:t>
                      </a:r>
                    </a:p>
                  </a:txBody>
                  <a:tcPr anchor="ctr"/>
                </a:tc>
                <a:tc gridSpan="5">
                  <a:txBody>
                    <a:bodyPr/>
                    <a:lstStyle/>
                    <a:p>
                      <a:endParaRPr lang="de-CH" dirty="0"/>
                    </a:p>
                  </a:txBody>
                  <a:tcPr anchor="ctr"/>
                </a:tc>
                <a:tc hMerge="1">
                  <a:txBody>
                    <a:bodyPr/>
                    <a:lstStyle/>
                    <a:p>
                      <a:endParaRPr lang="de-CH" dirty="0"/>
                    </a:p>
                  </a:txBody>
                  <a:tcPr anchor="ctr"/>
                </a:tc>
                <a:tc hMerge="1">
                  <a:txBody>
                    <a:bodyPr/>
                    <a:lstStyle/>
                    <a:p>
                      <a:endParaRPr lang="de-CH" dirty="0"/>
                    </a:p>
                  </a:txBody>
                  <a:tcPr anchor="ctr"/>
                </a:tc>
                <a:tc hMerge="1">
                  <a:txBody>
                    <a:bodyPr/>
                    <a:lstStyle/>
                    <a:p>
                      <a:endParaRPr lang="de-CH" dirty="0"/>
                    </a:p>
                  </a:txBody>
                  <a:tcPr anchor="ctr"/>
                </a:tc>
                <a:tc hMerge="1">
                  <a:txBody>
                    <a:bodyPr/>
                    <a:lstStyle/>
                    <a:p>
                      <a:endParaRPr lang="de-CH" dirty="0"/>
                    </a:p>
                  </a:txBody>
                  <a:tcPr anchor="ctr"/>
                </a:tc>
                <a:extLst>
                  <a:ext uri="{0D108BD9-81ED-4DB2-BD59-A6C34878D82A}">
                    <a16:rowId xmlns:a16="http://schemas.microsoft.com/office/drawing/2014/main" val="2615106501"/>
                  </a:ext>
                </a:extLst>
              </a:tr>
              <a:tr h="1213061">
                <a:tc>
                  <a:txBody>
                    <a:bodyPr/>
                    <a:lstStyle/>
                    <a:p>
                      <a:r>
                        <a:rPr lang="de-CH" dirty="0"/>
                        <a:t>2. Zyklus</a:t>
                      </a:r>
                    </a:p>
                  </a:txBody>
                  <a:tcPr anchor="ctr"/>
                </a:tc>
                <a:tc gridSpan="5">
                  <a:txBody>
                    <a:bodyPr/>
                    <a:lstStyle/>
                    <a:p>
                      <a:endParaRPr lang="de-CH" dirty="0"/>
                    </a:p>
                  </a:txBody>
                  <a:tcPr anchor="ctr"/>
                </a:tc>
                <a:tc hMerge="1">
                  <a:txBody>
                    <a:bodyPr/>
                    <a:lstStyle/>
                    <a:p>
                      <a:endParaRPr lang="de-CH" dirty="0"/>
                    </a:p>
                  </a:txBody>
                  <a:tcPr anchor="ctr"/>
                </a:tc>
                <a:tc hMerge="1">
                  <a:txBody>
                    <a:bodyPr/>
                    <a:lstStyle/>
                    <a:p>
                      <a:endParaRPr lang="de-CH" dirty="0"/>
                    </a:p>
                  </a:txBody>
                  <a:tcPr anchor="ctr"/>
                </a:tc>
                <a:tc hMerge="1">
                  <a:txBody>
                    <a:bodyPr/>
                    <a:lstStyle/>
                    <a:p>
                      <a:endParaRPr lang="de-CH" dirty="0"/>
                    </a:p>
                  </a:txBody>
                  <a:tcPr anchor="ctr"/>
                </a:tc>
                <a:tc hMerge="1">
                  <a:txBody>
                    <a:bodyPr/>
                    <a:lstStyle/>
                    <a:p>
                      <a:endParaRPr lang="de-CH" dirty="0"/>
                    </a:p>
                  </a:txBody>
                  <a:tcPr anchor="ctr"/>
                </a:tc>
                <a:extLst>
                  <a:ext uri="{0D108BD9-81ED-4DB2-BD59-A6C34878D82A}">
                    <a16:rowId xmlns:a16="http://schemas.microsoft.com/office/drawing/2014/main" val="1079584386"/>
                  </a:ext>
                </a:extLst>
              </a:tr>
              <a:tr h="1213061">
                <a:tc>
                  <a:txBody>
                    <a:bodyPr/>
                    <a:lstStyle/>
                    <a:p>
                      <a:r>
                        <a:rPr lang="de-CH" dirty="0"/>
                        <a:t>3. Zyklus</a:t>
                      </a:r>
                    </a:p>
                  </a:txBody>
                  <a:tcPr anchor="ctr"/>
                </a:tc>
                <a:tc gridSpan="5">
                  <a:txBody>
                    <a:bodyPr/>
                    <a:lstStyle/>
                    <a:p>
                      <a:endParaRPr lang="de-CH" dirty="0"/>
                    </a:p>
                  </a:txBody>
                  <a:tcPr anchor="ctr"/>
                </a:tc>
                <a:tc hMerge="1">
                  <a:txBody>
                    <a:bodyPr/>
                    <a:lstStyle/>
                    <a:p>
                      <a:endParaRPr lang="de-CH" dirty="0"/>
                    </a:p>
                  </a:txBody>
                  <a:tcPr anchor="ctr"/>
                </a:tc>
                <a:tc hMerge="1">
                  <a:txBody>
                    <a:bodyPr/>
                    <a:lstStyle/>
                    <a:p>
                      <a:endParaRPr lang="de-CH" dirty="0"/>
                    </a:p>
                  </a:txBody>
                  <a:tcPr anchor="ctr"/>
                </a:tc>
                <a:tc hMerge="1">
                  <a:txBody>
                    <a:bodyPr/>
                    <a:lstStyle/>
                    <a:p>
                      <a:endParaRPr lang="de-CH" dirty="0"/>
                    </a:p>
                  </a:txBody>
                  <a:tcPr anchor="ctr"/>
                </a:tc>
                <a:tc hMerge="1">
                  <a:txBody>
                    <a:bodyPr/>
                    <a:lstStyle/>
                    <a:p>
                      <a:endParaRPr lang="de-CH" dirty="0"/>
                    </a:p>
                  </a:txBody>
                  <a:tcPr anchor="ctr"/>
                </a:tc>
                <a:extLst>
                  <a:ext uri="{0D108BD9-81ED-4DB2-BD59-A6C34878D82A}">
                    <a16:rowId xmlns:a16="http://schemas.microsoft.com/office/drawing/2014/main" val="1186515388"/>
                  </a:ext>
                </a:extLst>
              </a:tr>
            </a:tbl>
          </a:graphicData>
        </a:graphic>
      </p:graphicFrame>
      <p:sp>
        <p:nvSpPr>
          <p:cNvPr id="3" name="Foliennummernplatzhalter 2">
            <a:extLst>
              <a:ext uri="{FF2B5EF4-FFF2-40B4-BE49-F238E27FC236}">
                <a16:creationId xmlns:a16="http://schemas.microsoft.com/office/drawing/2014/main" id="{AC2D109B-5E96-B049-BFE8-C5676469010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0C2A4C-E5E2-4BDF-B25C-34D8951DC374}"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5" name="Grafik 4">
            <a:hlinkClick r:id="rId3"/>
            <a:extLst>
              <a:ext uri="{FF2B5EF4-FFF2-40B4-BE49-F238E27FC236}">
                <a16:creationId xmlns:a16="http://schemas.microsoft.com/office/drawing/2014/main" id="{A58203B8-B177-E647-B088-58456D9AC168}"/>
              </a:ext>
            </a:extLst>
          </p:cNvPr>
          <p:cNvPicPr>
            <a:picLocks noChangeAspect="1"/>
          </p:cNvPicPr>
          <p:nvPr/>
        </p:nvPicPr>
        <p:blipFill>
          <a:blip r:embed="rId4"/>
          <a:stretch>
            <a:fillRect/>
          </a:stretch>
        </p:blipFill>
        <p:spPr>
          <a:xfrm>
            <a:off x="7840800" y="1446001"/>
            <a:ext cx="763185" cy="1080000"/>
          </a:xfrm>
          <a:prstGeom prst="rect">
            <a:avLst/>
          </a:prstGeom>
        </p:spPr>
      </p:pic>
      <p:pic>
        <p:nvPicPr>
          <p:cNvPr id="6" name="Grafik 5">
            <a:hlinkClick r:id="rId5"/>
            <a:extLst>
              <a:ext uri="{FF2B5EF4-FFF2-40B4-BE49-F238E27FC236}">
                <a16:creationId xmlns:a16="http://schemas.microsoft.com/office/drawing/2014/main" id="{79E48652-A034-5647-80D5-F5EA1A23A2D6}"/>
              </a:ext>
            </a:extLst>
          </p:cNvPr>
          <p:cNvPicPr>
            <a:picLocks noChangeAspect="1"/>
          </p:cNvPicPr>
          <p:nvPr/>
        </p:nvPicPr>
        <p:blipFill>
          <a:blip r:embed="rId6"/>
          <a:stretch>
            <a:fillRect/>
          </a:stretch>
        </p:blipFill>
        <p:spPr>
          <a:xfrm>
            <a:off x="5008275" y="1446001"/>
            <a:ext cx="763185" cy="1080000"/>
          </a:xfrm>
          <a:prstGeom prst="rect">
            <a:avLst/>
          </a:prstGeom>
        </p:spPr>
      </p:pic>
      <p:pic>
        <p:nvPicPr>
          <p:cNvPr id="7" name="Grafik 6">
            <a:hlinkClick r:id="rId7"/>
            <a:extLst>
              <a:ext uri="{FF2B5EF4-FFF2-40B4-BE49-F238E27FC236}">
                <a16:creationId xmlns:a16="http://schemas.microsoft.com/office/drawing/2014/main" id="{8C16A374-B9AA-4040-B813-C45C83D6462D}"/>
              </a:ext>
            </a:extLst>
          </p:cNvPr>
          <p:cNvPicPr>
            <a:picLocks noChangeAspect="1"/>
          </p:cNvPicPr>
          <p:nvPr/>
        </p:nvPicPr>
        <p:blipFill>
          <a:blip r:embed="rId8"/>
          <a:stretch>
            <a:fillRect/>
          </a:stretch>
        </p:blipFill>
        <p:spPr>
          <a:xfrm>
            <a:off x="6419663" y="1446001"/>
            <a:ext cx="763185" cy="1080000"/>
          </a:xfrm>
          <a:prstGeom prst="rect">
            <a:avLst/>
          </a:prstGeom>
        </p:spPr>
      </p:pic>
      <p:pic>
        <p:nvPicPr>
          <p:cNvPr id="8" name="Grafik 7">
            <a:hlinkClick r:id="rId9"/>
            <a:extLst>
              <a:ext uri="{FF2B5EF4-FFF2-40B4-BE49-F238E27FC236}">
                <a16:creationId xmlns:a16="http://schemas.microsoft.com/office/drawing/2014/main" id="{E12AE314-81D2-C747-A4B3-3280ECD85298}"/>
              </a:ext>
            </a:extLst>
          </p:cNvPr>
          <p:cNvPicPr>
            <a:picLocks noChangeAspect="1"/>
          </p:cNvPicPr>
          <p:nvPr/>
        </p:nvPicPr>
        <p:blipFill>
          <a:blip r:embed="rId10"/>
          <a:stretch>
            <a:fillRect/>
          </a:stretch>
        </p:blipFill>
        <p:spPr>
          <a:xfrm>
            <a:off x="3537627" y="1446001"/>
            <a:ext cx="763185" cy="1080000"/>
          </a:xfrm>
          <a:prstGeom prst="rect">
            <a:avLst/>
          </a:prstGeom>
        </p:spPr>
      </p:pic>
      <p:pic>
        <p:nvPicPr>
          <p:cNvPr id="9" name="Grafik 8">
            <a:hlinkClick r:id="rId11"/>
            <a:extLst>
              <a:ext uri="{FF2B5EF4-FFF2-40B4-BE49-F238E27FC236}">
                <a16:creationId xmlns:a16="http://schemas.microsoft.com/office/drawing/2014/main" id="{8D01EFB9-F943-5442-B8E1-7E6D1C052DCC}"/>
              </a:ext>
            </a:extLst>
          </p:cNvPr>
          <p:cNvPicPr>
            <a:picLocks noChangeAspect="1"/>
          </p:cNvPicPr>
          <p:nvPr/>
        </p:nvPicPr>
        <p:blipFill>
          <a:blip r:embed="rId12"/>
          <a:stretch>
            <a:fillRect/>
          </a:stretch>
        </p:blipFill>
        <p:spPr>
          <a:xfrm>
            <a:off x="2127498" y="1446001"/>
            <a:ext cx="763185" cy="1080000"/>
          </a:xfrm>
          <a:prstGeom prst="rect">
            <a:avLst/>
          </a:prstGeom>
        </p:spPr>
      </p:pic>
      <p:pic>
        <p:nvPicPr>
          <p:cNvPr id="27" name="Grafik 26">
            <a:hlinkClick r:id="rId13"/>
            <a:extLst>
              <a:ext uri="{FF2B5EF4-FFF2-40B4-BE49-F238E27FC236}">
                <a16:creationId xmlns:a16="http://schemas.microsoft.com/office/drawing/2014/main" id="{4C122565-8954-4E40-89C2-EB5D2A22F4E5}"/>
              </a:ext>
            </a:extLst>
          </p:cNvPr>
          <p:cNvPicPr>
            <a:picLocks noChangeAspect="1"/>
          </p:cNvPicPr>
          <p:nvPr/>
        </p:nvPicPr>
        <p:blipFill>
          <a:blip r:embed="rId14"/>
          <a:stretch>
            <a:fillRect/>
          </a:stretch>
        </p:blipFill>
        <p:spPr>
          <a:xfrm>
            <a:off x="2872708" y="2687722"/>
            <a:ext cx="763188" cy="1080000"/>
          </a:xfrm>
          <a:prstGeom prst="rect">
            <a:avLst/>
          </a:prstGeom>
        </p:spPr>
      </p:pic>
      <p:pic>
        <p:nvPicPr>
          <p:cNvPr id="29" name="Grafik 28">
            <a:hlinkClick r:id="rId15"/>
            <a:extLst>
              <a:ext uri="{FF2B5EF4-FFF2-40B4-BE49-F238E27FC236}">
                <a16:creationId xmlns:a16="http://schemas.microsoft.com/office/drawing/2014/main" id="{50C85066-ED51-7B41-BAA0-76631D317DC4}"/>
              </a:ext>
            </a:extLst>
          </p:cNvPr>
          <p:cNvPicPr>
            <a:picLocks noChangeAspect="1"/>
          </p:cNvPicPr>
          <p:nvPr/>
        </p:nvPicPr>
        <p:blipFill>
          <a:blip r:embed="rId16"/>
          <a:stretch>
            <a:fillRect/>
          </a:stretch>
        </p:blipFill>
        <p:spPr>
          <a:xfrm>
            <a:off x="5007600" y="2612325"/>
            <a:ext cx="763188" cy="1080000"/>
          </a:xfrm>
          <a:prstGeom prst="rect">
            <a:avLst/>
          </a:prstGeom>
        </p:spPr>
      </p:pic>
      <p:pic>
        <p:nvPicPr>
          <p:cNvPr id="47" name="Grafik 46">
            <a:hlinkClick r:id="rId13"/>
            <a:extLst>
              <a:ext uri="{FF2B5EF4-FFF2-40B4-BE49-F238E27FC236}">
                <a16:creationId xmlns:a16="http://schemas.microsoft.com/office/drawing/2014/main" id="{48EE74D2-193E-0448-8168-E5B34860A0D9}"/>
              </a:ext>
            </a:extLst>
          </p:cNvPr>
          <p:cNvPicPr>
            <a:picLocks noChangeAspect="1"/>
          </p:cNvPicPr>
          <p:nvPr/>
        </p:nvPicPr>
        <p:blipFill>
          <a:blip r:embed="rId14"/>
          <a:stretch>
            <a:fillRect/>
          </a:stretch>
        </p:blipFill>
        <p:spPr>
          <a:xfrm>
            <a:off x="2872708" y="3885300"/>
            <a:ext cx="763188" cy="1080000"/>
          </a:xfrm>
          <a:prstGeom prst="rect">
            <a:avLst/>
          </a:prstGeom>
        </p:spPr>
      </p:pic>
      <p:pic>
        <p:nvPicPr>
          <p:cNvPr id="48" name="Grafik 47">
            <a:hlinkClick r:id="rId17"/>
            <a:extLst>
              <a:ext uri="{FF2B5EF4-FFF2-40B4-BE49-F238E27FC236}">
                <a16:creationId xmlns:a16="http://schemas.microsoft.com/office/drawing/2014/main" id="{E4FF2C31-B019-7F41-91DE-ADCD81040EFD}"/>
              </a:ext>
            </a:extLst>
          </p:cNvPr>
          <p:cNvPicPr>
            <a:picLocks noChangeAspect="1"/>
          </p:cNvPicPr>
          <p:nvPr/>
        </p:nvPicPr>
        <p:blipFill>
          <a:blip r:embed="rId18"/>
          <a:stretch>
            <a:fillRect/>
          </a:stretch>
        </p:blipFill>
        <p:spPr>
          <a:xfrm>
            <a:off x="7110000" y="3885300"/>
            <a:ext cx="763188" cy="1080000"/>
          </a:xfrm>
          <a:prstGeom prst="rect">
            <a:avLst/>
          </a:prstGeom>
        </p:spPr>
      </p:pic>
      <p:pic>
        <p:nvPicPr>
          <p:cNvPr id="49" name="Grafik 48">
            <a:hlinkClick r:id="rId15"/>
            <a:extLst>
              <a:ext uri="{FF2B5EF4-FFF2-40B4-BE49-F238E27FC236}">
                <a16:creationId xmlns:a16="http://schemas.microsoft.com/office/drawing/2014/main" id="{0956A558-3D36-814D-94A4-CA2AFDBE38B2}"/>
              </a:ext>
            </a:extLst>
          </p:cNvPr>
          <p:cNvPicPr>
            <a:picLocks noChangeAspect="1"/>
          </p:cNvPicPr>
          <p:nvPr/>
        </p:nvPicPr>
        <p:blipFill>
          <a:blip r:embed="rId16"/>
          <a:stretch>
            <a:fillRect/>
          </a:stretch>
        </p:blipFill>
        <p:spPr>
          <a:xfrm>
            <a:off x="5007600" y="3871054"/>
            <a:ext cx="763188" cy="1080000"/>
          </a:xfrm>
          <a:prstGeom prst="rect">
            <a:avLst/>
          </a:prstGeom>
        </p:spPr>
      </p:pic>
      <p:pic>
        <p:nvPicPr>
          <p:cNvPr id="50" name="Grafik 49">
            <a:hlinkClick r:id="rId13"/>
            <a:extLst>
              <a:ext uri="{FF2B5EF4-FFF2-40B4-BE49-F238E27FC236}">
                <a16:creationId xmlns:a16="http://schemas.microsoft.com/office/drawing/2014/main" id="{4BC65BED-963C-B34D-BB12-294F5650A6E9}"/>
              </a:ext>
            </a:extLst>
          </p:cNvPr>
          <p:cNvPicPr>
            <a:picLocks noChangeAspect="1"/>
          </p:cNvPicPr>
          <p:nvPr/>
        </p:nvPicPr>
        <p:blipFill>
          <a:blip r:embed="rId14"/>
          <a:stretch>
            <a:fillRect/>
          </a:stretch>
        </p:blipFill>
        <p:spPr>
          <a:xfrm>
            <a:off x="2872708" y="5101164"/>
            <a:ext cx="763188" cy="1080000"/>
          </a:xfrm>
          <a:prstGeom prst="rect">
            <a:avLst/>
          </a:prstGeom>
        </p:spPr>
      </p:pic>
      <p:pic>
        <p:nvPicPr>
          <p:cNvPr id="51" name="Grafik 50">
            <a:hlinkClick r:id="rId17"/>
            <a:extLst>
              <a:ext uri="{FF2B5EF4-FFF2-40B4-BE49-F238E27FC236}">
                <a16:creationId xmlns:a16="http://schemas.microsoft.com/office/drawing/2014/main" id="{50933224-B40E-CE47-91EA-AC541FFC8AB1}"/>
              </a:ext>
            </a:extLst>
          </p:cNvPr>
          <p:cNvPicPr>
            <a:picLocks noChangeAspect="1"/>
          </p:cNvPicPr>
          <p:nvPr/>
        </p:nvPicPr>
        <p:blipFill>
          <a:blip r:embed="rId18"/>
          <a:stretch>
            <a:fillRect/>
          </a:stretch>
        </p:blipFill>
        <p:spPr>
          <a:xfrm>
            <a:off x="7110000" y="5083579"/>
            <a:ext cx="763188" cy="1080000"/>
          </a:xfrm>
          <a:prstGeom prst="rect">
            <a:avLst/>
          </a:prstGeom>
        </p:spPr>
      </p:pic>
      <p:pic>
        <p:nvPicPr>
          <p:cNvPr id="52" name="Grafik 51">
            <a:hlinkClick r:id="rId15"/>
            <a:extLst>
              <a:ext uri="{FF2B5EF4-FFF2-40B4-BE49-F238E27FC236}">
                <a16:creationId xmlns:a16="http://schemas.microsoft.com/office/drawing/2014/main" id="{A86134E5-08A0-5E40-A42A-4EFED520AABA}"/>
              </a:ext>
            </a:extLst>
          </p:cNvPr>
          <p:cNvPicPr>
            <a:picLocks noChangeAspect="1"/>
          </p:cNvPicPr>
          <p:nvPr/>
        </p:nvPicPr>
        <p:blipFill>
          <a:blip r:embed="rId16"/>
          <a:stretch>
            <a:fillRect/>
          </a:stretch>
        </p:blipFill>
        <p:spPr>
          <a:xfrm>
            <a:off x="5007600" y="5086918"/>
            <a:ext cx="763188" cy="1080000"/>
          </a:xfrm>
          <a:prstGeom prst="rect">
            <a:avLst/>
          </a:prstGeom>
        </p:spPr>
      </p:pic>
      <p:sp>
        <p:nvSpPr>
          <p:cNvPr id="2" name="Datumsplatzhalter 1"/>
          <p:cNvSpPr>
            <a:spLocks noGrp="1"/>
          </p:cNvSpPr>
          <p:nvPr>
            <p:ph type="dt" sz="half" idx="10"/>
          </p:nvPr>
        </p:nvSpPr>
        <p:spPr/>
        <p:txBody>
          <a:bodyPr/>
          <a:lstStyle/>
          <a:p>
            <a:pPr>
              <a:defRPr/>
            </a:pPr>
            <a:r>
              <a:rPr lang="de-DE" smtClean="0"/>
              <a:t>29.06.2021</a:t>
            </a:r>
            <a:endParaRPr lang="de-CH"/>
          </a:p>
        </p:txBody>
      </p:sp>
      <p:sp>
        <p:nvSpPr>
          <p:cNvPr id="10" name="Fußzeilenplatzhalter 9"/>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448969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8F9273-0689-AE4E-84D8-05AD17120F28}"/>
              </a:ext>
            </a:extLst>
          </p:cNvPr>
          <p:cNvSpPr>
            <a:spLocks noGrp="1"/>
          </p:cNvSpPr>
          <p:nvPr>
            <p:ph type="title"/>
          </p:nvPr>
        </p:nvSpPr>
        <p:spPr/>
        <p:txBody>
          <a:bodyPr/>
          <a:lstStyle/>
          <a:p>
            <a:r>
              <a:rPr lang="de-CH" dirty="0"/>
              <a:t>Erzählung/Bericht: Selbst-/Peerbeurteilung</a:t>
            </a:r>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9" name="Grafik 8">
            <a:extLst>
              <a:ext uri="{FF2B5EF4-FFF2-40B4-BE49-F238E27FC236}">
                <a16:creationId xmlns:a16="http://schemas.microsoft.com/office/drawing/2014/main" id="{0D682BE3-1949-1246-8936-9013A5B41865}"/>
              </a:ext>
            </a:extLst>
          </p:cNvPr>
          <p:cNvPicPr>
            <a:picLocks noChangeAspect="1"/>
          </p:cNvPicPr>
          <p:nvPr/>
        </p:nvPicPr>
        <p:blipFill>
          <a:blip r:embed="rId3"/>
          <a:stretch>
            <a:fillRect/>
          </a:stretch>
        </p:blipFill>
        <p:spPr>
          <a:xfrm>
            <a:off x="683568" y="2100506"/>
            <a:ext cx="5040560" cy="3833842"/>
          </a:xfrm>
          <a:prstGeom prst="rect">
            <a:avLst/>
          </a:prstGeom>
          <a:solidFill>
            <a:schemeClr val="bg1"/>
          </a:solidFill>
        </p:spPr>
      </p:pic>
      <p:pic>
        <p:nvPicPr>
          <p:cNvPr id="10" name="Grafik 9">
            <a:hlinkClick r:id="rId4"/>
            <a:extLst>
              <a:ext uri="{FF2B5EF4-FFF2-40B4-BE49-F238E27FC236}">
                <a16:creationId xmlns:a16="http://schemas.microsoft.com/office/drawing/2014/main" id="{ECE5CB24-2770-EF4A-8794-2132B563C52D}"/>
              </a:ext>
            </a:extLst>
          </p:cNvPr>
          <p:cNvPicPr>
            <a:picLocks noChangeAspect="1"/>
          </p:cNvPicPr>
          <p:nvPr/>
        </p:nvPicPr>
        <p:blipFill>
          <a:blip r:embed="rId5"/>
          <a:stretch>
            <a:fillRect/>
          </a:stretch>
        </p:blipFill>
        <p:spPr>
          <a:xfrm>
            <a:off x="7118715" y="3604750"/>
            <a:ext cx="1653567" cy="2340000"/>
          </a:xfrm>
          <a:prstGeom prst="rect">
            <a:avLst/>
          </a:prstGeom>
        </p:spPr>
      </p:pic>
      <p:sp>
        <p:nvSpPr>
          <p:cNvPr id="2" name="Datumsplatzhalter 1"/>
          <p:cNvSpPr>
            <a:spLocks noGrp="1"/>
          </p:cNvSpPr>
          <p:nvPr>
            <p:ph type="dt" sz="half" idx="10"/>
          </p:nvPr>
        </p:nvSpPr>
        <p:spPr/>
        <p:txBody>
          <a:bodyPr/>
          <a:lstStyle/>
          <a:p>
            <a:pPr>
              <a:defRPr/>
            </a:pPr>
            <a:r>
              <a:rPr lang="de-DE" smtClean="0"/>
              <a:t>29.06.2021</a:t>
            </a:r>
            <a:endParaRPr lang="de-CH"/>
          </a:p>
        </p:txBody>
      </p:sp>
      <p:sp>
        <p:nvSpPr>
          <p:cNvPr id="5" name="Fußzeilenplatzhalter 4"/>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83288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8F9273-0689-AE4E-84D8-05AD17120F28}"/>
              </a:ext>
            </a:extLst>
          </p:cNvPr>
          <p:cNvSpPr>
            <a:spLocks noGrp="1"/>
          </p:cNvSpPr>
          <p:nvPr>
            <p:ph type="title"/>
          </p:nvPr>
        </p:nvSpPr>
        <p:spPr/>
        <p:txBody>
          <a:bodyPr/>
          <a:lstStyle/>
          <a:p>
            <a:r>
              <a:rPr lang="de-CH" dirty="0"/>
              <a:t>Erzählung/Bericht: formative Fremdbeurteilung</a:t>
            </a:r>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506DF45F-A5A5-BD44-976E-0B2BA6A3B2A2}"/>
              </a:ext>
            </a:extLst>
          </p:cNvPr>
          <p:cNvPicPr>
            <a:picLocks noChangeAspect="1"/>
          </p:cNvPicPr>
          <p:nvPr/>
        </p:nvPicPr>
        <p:blipFill>
          <a:blip r:embed="rId3"/>
          <a:stretch>
            <a:fillRect/>
          </a:stretch>
        </p:blipFill>
        <p:spPr>
          <a:xfrm>
            <a:off x="568325" y="2276872"/>
            <a:ext cx="5054600" cy="3937000"/>
          </a:xfrm>
          <a:prstGeom prst="rect">
            <a:avLst/>
          </a:prstGeom>
        </p:spPr>
      </p:pic>
      <p:pic>
        <p:nvPicPr>
          <p:cNvPr id="8" name="Grafik 7">
            <a:hlinkClick r:id="rId4"/>
            <a:extLst>
              <a:ext uri="{FF2B5EF4-FFF2-40B4-BE49-F238E27FC236}">
                <a16:creationId xmlns:a16="http://schemas.microsoft.com/office/drawing/2014/main" id="{703E4A39-8DB5-A341-967F-064AE4A00C2F}"/>
              </a:ext>
            </a:extLst>
          </p:cNvPr>
          <p:cNvPicPr>
            <a:picLocks noChangeAspect="1"/>
          </p:cNvPicPr>
          <p:nvPr/>
        </p:nvPicPr>
        <p:blipFill>
          <a:blip r:embed="rId5"/>
          <a:stretch>
            <a:fillRect/>
          </a:stretch>
        </p:blipFill>
        <p:spPr>
          <a:xfrm>
            <a:off x="7010400" y="3523711"/>
            <a:ext cx="1653570" cy="2340000"/>
          </a:xfrm>
          <a:prstGeom prst="rect">
            <a:avLst/>
          </a:prstGeom>
        </p:spPr>
      </p:pic>
      <p:sp>
        <p:nvSpPr>
          <p:cNvPr id="2" name="Datumsplatzhalter 1"/>
          <p:cNvSpPr>
            <a:spLocks noGrp="1"/>
          </p:cNvSpPr>
          <p:nvPr>
            <p:ph type="dt" sz="half" idx="10"/>
          </p:nvPr>
        </p:nvSpPr>
        <p:spPr/>
        <p:txBody>
          <a:bodyPr/>
          <a:lstStyle/>
          <a:p>
            <a:pPr>
              <a:defRPr/>
            </a:pPr>
            <a:r>
              <a:rPr lang="de-DE" smtClean="0"/>
              <a:t>29.06.2021</a:t>
            </a:r>
            <a:endParaRPr lang="de-CH"/>
          </a:p>
        </p:txBody>
      </p:sp>
      <p:sp>
        <p:nvSpPr>
          <p:cNvPr id="5" name="Fußzeilenplatzhalter 4"/>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2679988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2438F-DE5C-7844-9007-613FE4694692}"/>
              </a:ext>
            </a:extLst>
          </p:cNvPr>
          <p:cNvSpPr>
            <a:spLocks noGrp="1"/>
          </p:cNvSpPr>
          <p:nvPr>
            <p:ph type="title"/>
          </p:nvPr>
        </p:nvSpPr>
        <p:spPr/>
        <p:txBody>
          <a:bodyPr/>
          <a:lstStyle/>
          <a:p>
            <a:r>
              <a:rPr lang="de-CH" dirty="0"/>
              <a:t>Selbst- und Peerbeurteilung: Erklärung und Referat</a:t>
            </a:r>
          </a:p>
        </p:txBody>
      </p:sp>
      <p:sp>
        <p:nvSpPr>
          <p:cNvPr id="5" name="Foliennummernplatzhalter 4">
            <a:extLst>
              <a:ext uri="{FF2B5EF4-FFF2-40B4-BE49-F238E27FC236}">
                <a16:creationId xmlns:a16="http://schemas.microsoft.com/office/drawing/2014/main" id="{EF17C556-47E5-BC4B-84F6-D96B762C8FE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3AAFFF-6626-4CB7-B6F2-8E4F13535BFB}"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3CA133AD-30BD-C642-B495-4800F98FF73A}"/>
              </a:ext>
            </a:extLst>
          </p:cNvPr>
          <p:cNvPicPr>
            <a:picLocks noChangeAspect="1"/>
          </p:cNvPicPr>
          <p:nvPr/>
        </p:nvPicPr>
        <p:blipFill>
          <a:blip r:embed="rId3"/>
          <a:stretch>
            <a:fillRect/>
          </a:stretch>
        </p:blipFill>
        <p:spPr>
          <a:xfrm>
            <a:off x="683570" y="2038350"/>
            <a:ext cx="3381853" cy="4140000"/>
          </a:xfrm>
          <a:prstGeom prst="rect">
            <a:avLst/>
          </a:prstGeom>
          <a:solidFill>
            <a:schemeClr val="bg1"/>
          </a:solidFill>
        </p:spPr>
      </p:pic>
      <p:pic>
        <p:nvPicPr>
          <p:cNvPr id="7" name="Grafik 6">
            <a:extLst>
              <a:ext uri="{FF2B5EF4-FFF2-40B4-BE49-F238E27FC236}">
                <a16:creationId xmlns:a16="http://schemas.microsoft.com/office/drawing/2014/main" id="{F0864404-6F92-A144-9CDF-9E2EC8065402}"/>
              </a:ext>
            </a:extLst>
          </p:cNvPr>
          <p:cNvPicPr>
            <a:picLocks noChangeAspect="1"/>
          </p:cNvPicPr>
          <p:nvPr/>
        </p:nvPicPr>
        <p:blipFill>
          <a:blip r:embed="rId4"/>
          <a:stretch>
            <a:fillRect/>
          </a:stretch>
        </p:blipFill>
        <p:spPr>
          <a:xfrm>
            <a:off x="5076058" y="2002428"/>
            <a:ext cx="3507872" cy="4140000"/>
          </a:xfrm>
          <a:prstGeom prst="rect">
            <a:avLst/>
          </a:prstGeom>
        </p:spPr>
      </p:pic>
      <p:sp>
        <p:nvSpPr>
          <p:cNvPr id="3" name="Datumsplatzhalter 2"/>
          <p:cNvSpPr>
            <a:spLocks noGrp="1"/>
          </p:cNvSpPr>
          <p:nvPr>
            <p:ph type="dt" sz="half" idx="10"/>
          </p:nvPr>
        </p:nvSpPr>
        <p:spPr/>
        <p:txBody>
          <a:bodyPr/>
          <a:lstStyle/>
          <a:p>
            <a:pPr>
              <a:defRPr/>
            </a:pPr>
            <a:r>
              <a:rPr lang="de-DE" smtClean="0"/>
              <a:t>29.06.2021</a:t>
            </a:r>
            <a:endParaRPr lang="de-CH"/>
          </a:p>
        </p:txBody>
      </p:sp>
      <p:sp>
        <p:nvSpPr>
          <p:cNvPr id="8" name="Fußzeilenplatzhalter 7"/>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060283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943E205-3066-D643-9558-FDBE9AC4E9B3}"/>
              </a:ext>
            </a:extLst>
          </p:cNvPr>
          <p:cNvSpPr>
            <a:spLocks noGrp="1"/>
          </p:cNvSpPr>
          <p:nvPr>
            <p:ph type="title"/>
          </p:nvPr>
        </p:nvSpPr>
        <p:spPr/>
        <p:txBody>
          <a:bodyPr/>
          <a:lstStyle/>
          <a:p>
            <a:r>
              <a:rPr lang="de-CH" dirty="0"/>
              <a:t>Formative Fremdbeurteilung: Erklärung und Referat</a:t>
            </a:r>
          </a:p>
        </p:txBody>
      </p:sp>
      <p:sp>
        <p:nvSpPr>
          <p:cNvPr id="5" name="Foliennummernplatzhalter 4">
            <a:extLst>
              <a:ext uri="{FF2B5EF4-FFF2-40B4-BE49-F238E27FC236}">
                <a16:creationId xmlns:a16="http://schemas.microsoft.com/office/drawing/2014/main" id="{EF17C556-47E5-BC4B-84F6-D96B762C8FE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3AAFFF-6626-4CB7-B6F2-8E4F13535BFB}"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5865D015-7B60-C043-92BB-41384DBE6FC3}"/>
              </a:ext>
            </a:extLst>
          </p:cNvPr>
          <p:cNvPicPr>
            <a:picLocks noChangeAspect="1"/>
          </p:cNvPicPr>
          <p:nvPr/>
        </p:nvPicPr>
        <p:blipFill>
          <a:blip r:embed="rId3"/>
          <a:stretch>
            <a:fillRect/>
          </a:stretch>
        </p:blipFill>
        <p:spPr>
          <a:xfrm>
            <a:off x="687494" y="1916832"/>
            <a:ext cx="3600000" cy="3819848"/>
          </a:xfrm>
          <a:prstGeom prst="rect">
            <a:avLst/>
          </a:prstGeom>
        </p:spPr>
      </p:pic>
      <p:pic>
        <p:nvPicPr>
          <p:cNvPr id="7" name="Grafik 6">
            <a:extLst>
              <a:ext uri="{FF2B5EF4-FFF2-40B4-BE49-F238E27FC236}">
                <a16:creationId xmlns:a16="http://schemas.microsoft.com/office/drawing/2014/main" id="{E686AC4C-D652-9E47-80A6-EC7A57E61CFD}"/>
              </a:ext>
            </a:extLst>
          </p:cNvPr>
          <p:cNvPicPr>
            <a:picLocks noChangeAspect="1"/>
          </p:cNvPicPr>
          <p:nvPr/>
        </p:nvPicPr>
        <p:blipFill>
          <a:blip r:embed="rId4"/>
          <a:stretch>
            <a:fillRect/>
          </a:stretch>
        </p:blipFill>
        <p:spPr>
          <a:xfrm>
            <a:off x="5004048" y="1916832"/>
            <a:ext cx="3600000" cy="4250382"/>
          </a:xfrm>
          <a:prstGeom prst="rect">
            <a:avLst/>
          </a:prstGeom>
        </p:spPr>
      </p:pic>
      <p:sp>
        <p:nvSpPr>
          <p:cNvPr id="2" name="Datumsplatzhalter 1"/>
          <p:cNvSpPr>
            <a:spLocks noGrp="1"/>
          </p:cNvSpPr>
          <p:nvPr>
            <p:ph type="dt" sz="half" idx="10"/>
          </p:nvPr>
        </p:nvSpPr>
        <p:spPr/>
        <p:txBody>
          <a:bodyPr/>
          <a:lstStyle/>
          <a:p>
            <a:pPr>
              <a:defRPr/>
            </a:pPr>
            <a:r>
              <a:rPr lang="de-DE" smtClean="0"/>
              <a:t>29.06.2021</a:t>
            </a:r>
            <a:endParaRPr lang="de-CH"/>
          </a:p>
        </p:txBody>
      </p:sp>
      <p:sp>
        <p:nvSpPr>
          <p:cNvPr id="4" name="Fußzeilenplatzhalter 3"/>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3634513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av.tg.ch &gt; Stichwörter A-Z &gt; Beurteilung </a:t>
            </a:r>
            <a:br>
              <a:rPr lang="de-CH" dirty="0"/>
            </a:br>
            <a:endParaRPr lang="de-CH" dirty="0"/>
          </a:p>
        </p:txBody>
      </p:sp>
      <p:sp>
        <p:nvSpPr>
          <p:cNvPr id="3" name="Inhaltsplatzhalter 2"/>
          <p:cNvSpPr>
            <a:spLocks noGrp="1"/>
          </p:cNvSpPr>
          <p:nvPr>
            <p:ph idx="1"/>
          </p:nvPr>
        </p:nvSpPr>
        <p:spPr/>
        <p:txBody>
          <a:bodyPr/>
          <a:lstStyle/>
          <a:p>
            <a:pPr marL="0" indent="0">
              <a:buNone/>
            </a:pPr>
            <a:endParaRPr lang="de-CH" dirty="0"/>
          </a:p>
        </p:txBody>
      </p:sp>
      <p:sp>
        <p:nvSpPr>
          <p:cNvPr id="4" name="Datumsplatzhalt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0" i="0" u="none" strike="noStrike" kern="1200" cap="none" spc="0" normalizeH="0" baseline="0" noProof="0" smtClean="0">
                <a:ln>
                  <a:noFill/>
                </a:ln>
                <a:solidFill>
                  <a:prstClr val="black"/>
                </a:solidFill>
                <a:effectLst/>
                <a:uLnTx/>
                <a:uFillTx/>
                <a:latin typeface="Arial" charset="0"/>
                <a:ea typeface="+mn-ea"/>
                <a:cs typeface="+mn-cs"/>
              </a:rPr>
              <a:t>29.06.2021</a:t>
            </a:r>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7" name="Grafik 6">
            <a:hlinkClick r:id="rId3"/>
          </p:cNvPr>
          <p:cNvPicPr>
            <a:picLocks noChangeAspect="1"/>
          </p:cNvPicPr>
          <p:nvPr/>
        </p:nvPicPr>
        <p:blipFill rotWithShape="1">
          <a:blip r:embed="rId4"/>
          <a:srcRect t="6940" b="-2810"/>
          <a:stretch/>
        </p:blipFill>
        <p:spPr>
          <a:xfrm>
            <a:off x="2123728" y="1805709"/>
            <a:ext cx="4968552" cy="4503139"/>
          </a:xfrm>
          <a:prstGeom prst="rect">
            <a:avLst/>
          </a:prstGeom>
        </p:spPr>
      </p:pic>
      <p:sp>
        <p:nvSpPr>
          <p:cNvPr id="8" name="Fußzeilenplatzhalter 7"/>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214617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943E205-3066-D643-9558-FDBE9AC4E9B3}"/>
              </a:ext>
            </a:extLst>
          </p:cNvPr>
          <p:cNvSpPr>
            <a:spLocks noGrp="1"/>
          </p:cNvSpPr>
          <p:nvPr>
            <p:ph type="title"/>
          </p:nvPr>
        </p:nvSpPr>
        <p:spPr/>
        <p:txBody>
          <a:bodyPr/>
          <a:lstStyle/>
          <a:p>
            <a:r>
              <a:rPr lang="de-CH" dirty="0" err="1"/>
              <a:t>Summative</a:t>
            </a:r>
            <a:r>
              <a:rPr lang="de-CH" dirty="0"/>
              <a:t> Fremdbeurteilung: Erklärung und Referat</a:t>
            </a:r>
          </a:p>
        </p:txBody>
      </p:sp>
      <p:sp>
        <p:nvSpPr>
          <p:cNvPr id="5" name="Foliennummernplatzhalter 4">
            <a:extLst>
              <a:ext uri="{FF2B5EF4-FFF2-40B4-BE49-F238E27FC236}">
                <a16:creationId xmlns:a16="http://schemas.microsoft.com/office/drawing/2014/main" id="{EF17C556-47E5-BC4B-84F6-D96B762C8FE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3AAFFF-6626-4CB7-B6F2-8E4F13535BFB}"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2" name="Grafik 1">
            <a:extLst>
              <a:ext uri="{FF2B5EF4-FFF2-40B4-BE49-F238E27FC236}">
                <a16:creationId xmlns:a16="http://schemas.microsoft.com/office/drawing/2014/main" id="{AA95E641-F84F-0E4A-A579-BEB8F7B45E99}"/>
              </a:ext>
            </a:extLst>
          </p:cNvPr>
          <p:cNvPicPr>
            <a:picLocks noChangeAspect="1"/>
          </p:cNvPicPr>
          <p:nvPr/>
        </p:nvPicPr>
        <p:blipFill>
          <a:blip r:embed="rId3"/>
          <a:stretch>
            <a:fillRect/>
          </a:stretch>
        </p:blipFill>
        <p:spPr>
          <a:xfrm>
            <a:off x="4955400" y="2245347"/>
            <a:ext cx="3960000" cy="3331587"/>
          </a:xfrm>
          <a:prstGeom prst="rect">
            <a:avLst/>
          </a:prstGeom>
          <a:solidFill>
            <a:schemeClr val="bg1"/>
          </a:solidFill>
        </p:spPr>
      </p:pic>
      <p:pic>
        <p:nvPicPr>
          <p:cNvPr id="3" name="Grafik 2">
            <a:extLst>
              <a:ext uri="{FF2B5EF4-FFF2-40B4-BE49-F238E27FC236}">
                <a16:creationId xmlns:a16="http://schemas.microsoft.com/office/drawing/2014/main" id="{C1E9F0CE-C4E3-974B-809B-8CDD17364430}"/>
              </a:ext>
            </a:extLst>
          </p:cNvPr>
          <p:cNvPicPr>
            <a:picLocks noChangeAspect="1"/>
          </p:cNvPicPr>
          <p:nvPr/>
        </p:nvPicPr>
        <p:blipFill>
          <a:blip r:embed="rId4"/>
          <a:stretch>
            <a:fillRect/>
          </a:stretch>
        </p:blipFill>
        <p:spPr>
          <a:xfrm>
            <a:off x="683568" y="2245347"/>
            <a:ext cx="3960000" cy="3000000"/>
          </a:xfrm>
          <a:prstGeom prst="rect">
            <a:avLst/>
          </a:prstGeom>
          <a:solidFill>
            <a:schemeClr val="bg1"/>
          </a:solidFill>
        </p:spPr>
      </p:pic>
      <p:sp>
        <p:nvSpPr>
          <p:cNvPr id="4" name="Datumsplatzhalter 3"/>
          <p:cNvSpPr>
            <a:spLocks noGrp="1"/>
          </p:cNvSpPr>
          <p:nvPr>
            <p:ph type="dt" sz="half" idx="10"/>
          </p:nvPr>
        </p:nvSpPr>
        <p:spPr/>
        <p:txBody>
          <a:bodyPr/>
          <a:lstStyle/>
          <a:p>
            <a:pPr>
              <a:defRPr/>
            </a:pPr>
            <a:r>
              <a:rPr lang="de-DE" smtClean="0"/>
              <a:t>29.06.2021</a:t>
            </a:r>
            <a:endParaRPr lang="de-CH"/>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323093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28276-418A-564A-8576-981E6DA193A7}"/>
              </a:ext>
            </a:extLst>
          </p:cNvPr>
          <p:cNvSpPr>
            <a:spLocks noGrp="1"/>
          </p:cNvSpPr>
          <p:nvPr>
            <p:ph type="title"/>
          </p:nvPr>
        </p:nvSpPr>
        <p:spPr/>
        <p:txBody>
          <a:bodyPr/>
          <a:lstStyle/>
          <a:p>
            <a:r>
              <a:rPr lang="de-CH" dirty="0"/>
              <a:t>A | Digitales Vertiefungsangebot</a:t>
            </a:r>
          </a:p>
        </p:txBody>
      </p:sp>
      <p:pic>
        <p:nvPicPr>
          <p:cNvPr id="6" name="Inhaltsplatzhalter 5">
            <a:extLst>
              <a:ext uri="{FF2B5EF4-FFF2-40B4-BE49-F238E27FC236}">
                <a16:creationId xmlns:a16="http://schemas.microsoft.com/office/drawing/2014/main" id="{9040D9E4-027F-974E-ABB9-F0AB17EB5B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2259037"/>
            <a:ext cx="5629760" cy="3978275"/>
          </a:xfrm>
          <a:ln w="28575">
            <a:solidFill>
              <a:srgbClr val="0070C0"/>
            </a:solidFill>
          </a:ln>
        </p:spPr>
      </p:pic>
      <p:sp>
        <p:nvSpPr>
          <p:cNvPr id="4" name="Foliennummernplatzhalter 3">
            <a:extLst>
              <a:ext uri="{FF2B5EF4-FFF2-40B4-BE49-F238E27FC236}">
                <a16:creationId xmlns:a16="http://schemas.microsoft.com/office/drawing/2014/main" id="{B1B96E14-79A4-864A-828F-5FA70CA70DE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Datumsplatzhalt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0" i="0" u="none" strike="noStrike" kern="1200" cap="none" spc="0" normalizeH="0" baseline="0" noProof="0" smtClean="0">
                <a:ln>
                  <a:noFill/>
                </a:ln>
                <a:solidFill>
                  <a:prstClr val="black"/>
                </a:solidFill>
                <a:effectLst/>
                <a:uLnTx/>
                <a:uFillTx/>
                <a:latin typeface="Arial" charset="0"/>
                <a:ea typeface="+mn-ea"/>
                <a:cs typeface="+mn-cs"/>
              </a:rPr>
              <a:t>29.06.2021</a:t>
            </a:r>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2103318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2438F-DE5C-7844-9007-613FE4694692}"/>
              </a:ext>
            </a:extLst>
          </p:cNvPr>
          <p:cNvSpPr>
            <a:spLocks noGrp="1"/>
          </p:cNvSpPr>
          <p:nvPr>
            <p:ph type="title"/>
          </p:nvPr>
        </p:nvSpPr>
        <p:spPr/>
        <p:txBody>
          <a:bodyPr/>
          <a:lstStyle/>
          <a:p>
            <a:r>
              <a:rPr lang="de-CH" dirty="0"/>
              <a:t>Austausch in Gruppenräumen</a:t>
            </a:r>
          </a:p>
        </p:txBody>
      </p:sp>
      <p:sp>
        <p:nvSpPr>
          <p:cNvPr id="3" name="Inhaltsplatzhalter 2">
            <a:extLst>
              <a:ext uri="{FF2B5EF4-FFF2-40B4-BE49-F238E27FC236}">
                <a16:creationId xmlns:a16="http://schemas.microsoft.com/office/drawing/2014/main" id="{0D7F4984-F3CE-B742-BEA0-C4566001E305}"/>
              </a:ext>
            </a:extLst>
          </p:cNvPr>
          <p:cNvSpPr>
            <a:spLocks noGrp="1"/>
          </p:cNvSpPr>
          <p:nvPr>
            <p:ph sz="half" idx="1"/>
          </p:nvPr>
        </p:nvSpPr>
        <p:spPr>
          <a:xfrm>
            <a:off x="568325" y="2270125"/>
            <a:ext cx="8347074" cy="3391123"/>
          </a:xfrm>
        </p:spPr>
        <p:txBody>
          <a:bodyPr/>
          <a:lstStyle/>
          <a:p>
            <a:pPr marL="0" indent="0">
              <a:spcBef>
                <a:spcPts val="1200"/>
              </a:spcBef>
              <a:buNone/>
            </a:pPr>
            <a:r>
              <a:rPr lang="de-CH" sz="2000" dirty="0"/>
              <a:t>Besprechen Sie in den Gruppenräumen folgende Leitfragen:</a:t>
            </a:r>
          </a:p>
          <a:p>
            <a:pPr marL="0" indent="0">
              <a:spcBef>
                <a:spcPts val="1200"/>
              </a:spcBef>
              <a:buNone/>
            </a:pPr>
            <a:endParaRPr lang="de-CH" sz="1000" dirty="0"/>
          </a:p>
          <a:p>
            <a:pPr>
              <a:spcBef>
                <a:spcPts val="600"/>
              </a:spcBef>
            </a:pPr>
            <a:r>
              <a:rPr lang="de-CH" sz="2000" dirty="0"/>
              <a:t>Welche verschiedenen Formen von Kompetenznachweisen wenden Sie in Ihrer Praxis an? In welchen Fachbereichen?</a:t>
            </a:r>
          </a:p>
          <a:p>
            <a:pPr>
              <a:spcBef>
                <a:spcPts val="600"/>
              </a:spcBef>
            </a:pPr>
            <a:r>
              <a:rPr lang="de-CH" sz="2000" dirty="0"/>
              <a:t>Welche Beurteilungsanlässe setzen Sie zur Unterstützung des Lernprozesses ein – und welche zur Überprüfung des Lernstands?</a:t>
            </a:r>
          </a:p>
          <a:p>
            <a:r>
              <a:rPr lang="de-CH" sz="2000" dirty="0"/>
              <a:t>Diskutieren Sie, was Ihnen im Verhältnis von Lernen und Testen wichtig ist.</a:t>
            </a:r>
          </a:p>
          <a:p>
            <a:pPr marL="0" indent="0">
              <a:buNone/>
            </a:pPr>
            <a:endParaRPr lang="de-CH" sz="1000" dirty="0"/>
          </a:p>
          <a:p>
            <a:pPr marL="0" indent="0">
              <a:buNone/>
            </a:pPr>
            <a:r>
              <a:rPr lang="de-CH" sz="2000" dirty="0"/>
              <a:t>Halten Sie wichtige Diskussionspunkte zuhanden der teaminternen Weiterarbeit fest.</a:t>
            </a:r>
          </a:p>
          <a:p>
            <a:pPr marL="0" indent="0">
              <a:buNone/>
            </a:pPr>
            <a:endParaRPr lang="de-CH" sz="2000" dirty="0"/>
          </a:p>
        </p:txBody>
      </p:sp>
      <p:sp>
        <p:nvSpPr>
          <p:cNvPr id="5" name="Foliennummernplatzhalter 4">
            <a:extLst>
              <a:ext uri="{FF2B5EF4-FFF2-40B4-BE49-F238E27FC236}">
                <a16:creationId xmlns:a16="http://schemas.microsoft.com/office/drawing/2014/main" id="{EF17C556-47E5-BC4B-84F6-D96B762C8FE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3AAFFF-6626-4CB7-B6F2-8E4F13535BFB}"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Datumsplatzhalter 3"/>
          <p:cNvSpPr>
            <a:spLocks noGrp="1"/>
          </p:cNvSpPr>
          <p:nvPr>
            <p:ph type="dt" sz="half" idx="10"/>
          </p:nvPr>
        </p:nvSpPr>
        <p:spPr/>
        <p:txBody>
          <a:bodyPr/>
          <a:lstStyle/>
          <a:p>
            <a:pPr>
              <a:defRPr/>
            </a:pPr>
            <a:r>
              <a:rPr lang="de-DE" smtClean="0"/>
              <a:t>29.06.2021</a:t>
            </a:r>
            <a:endParaRPr lang="de-CH"/>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265275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 10 Gesamtbeurteilung</a:t>
            </a:r>
          </a:p>
        </p:txBody>
      </p:sp>
      <p:sp>
        <p:nvSpPr>
          <p:cNvPr id="3" name="Inhaltsplatzhalter 2"/>
          <p:cNvSpPr>
            <a:spLocks noGrp="1"/>
          </p:cNvSpPr>
          <p:nvPr>
            <p:ph idx="1"/>
          </p:nvPr>
        </p:nvSpPr>
        <p:spPr/>
        <p:txBody>
          <a:bodyPr/>
          <a:lstStyle/>
          <a:p>
            <a:pPr marL="0" indent="0">
              <a:buNone/>
            </a:pPr>
            <a:r>
              <a:rPr lang="de-CH" baseline="30000" dirty="0"/>
              <a:t>3 </a:t>
            </a:r>
            <a:r>
              <a:rPr lang="de-CH" dirty="0"/>
              <a:t>Die Gesamtbeurteilung stützt sich auf </a:t>
            </a:r>
            <a:r>
              <a:rPr lang="de-CH" dirty="0">
                <a:solidFill>
                  <a:srgbClr val="FF0000"/>
                </a:solidFill>
              </a:rPr>
              <a:t>vielfältige Kompetenznachweise </a:t>
            </a:r>
            <a:r>
              <a:rPr lang="de-CH" dirty="0"/>
              <a:t>im entsprechenden Fachbereich oder Modul während einer Zeugnisperiode. Sie berücksichtigt neben der Beurteilung von Lernprodukten auch die Beobachtungen und Erfahrungen der Lehrperson aus der Lernbegleitung. Das alleinige Abstellen auf einen Durchschnitt von Noten ist nicht statthaft.</a:t>
            </a:r>
          </a:p>
          <a:p>
            <a:pPr marL="0" indent="0">
              <a:buNone/>
            </a:pPr>
            <a:endParaRPr lang="de-CH" dirty="0"/>
          </a:p>
          <a:p>
            <a:pPr marL="0" lvl="0" indent="0">
              <a:buNone/>
            </a:pPr>
            <a:r>
              <a:rPr lang="de-CH" dirty="0">
                <a:solidFill>
                  <a:prstClr val="black"/>
                </a:solidFill>
                <a:sym typeface="Wingdings" panose="05000000000000000000" pitchFamily="2" charset="2"/>
              </a:rPr>
              <a:t> Handbuch Beurteilung: Akkordeon A</a:t>
            </a:r>
            <a:endParaRPr lang="de-CH" dirty="0">
              <a:solidFill>
                <a:prstClr val="black"/>
              </a:solidFill>
            </a:endParaRPr>
          </a:p>
          <a:p>
            <a:pPr marL="0" indent="0">
              <a:buNone/>
            </a:pPr>
            <a:endParaRPr lang="de-CH" dirty="0"/>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Datumsplatzhalt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0" i="0" u="none" strike="noStrike" kern="1200" cap="none" spc="0" normalizeH="0" baseline="0" noProof="0" smtClean="0">
                <a:ln>
                  <a:noFill/>
                </a:ln>
                <a:solidFill>
                  <a:prstClr val="black"/>
                </a:solidFill>
                <a:effectLst/>
                <a:uLnTx/>
                <a:uFillTx/>
                <a:latin typeface="Arial" charset="0"/>
                <a:ea typeface="+mn-ea"/>
                <a:cs typeface="+mn-cs"/>
              </a:rPr>
              <a:t>29.06.2021</a:t>
            </a:r>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3642250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AFDB0-9613-B44E-B1B5-4D3322F368A7}"/>
              </a:ext>
            </a:extLst>
          </p:cNvPr>
          <p:cNvSpPr>
            <a:spLocks noGrp="1"/>
          </p:cNvSpPr>
          <p:nvPr>
            <p:ph type="title"/>
          </p:nvPr>
        </p:nvSpPr>
        <p:spPr>
          <a:xfrm>
            <a:off x="568325" y="1366838"/>
            <a:ext cx="8347075" cy="862012"/>
          </a:xfrm>
        </p:spPr>
        <p:txBody>
          <a:bodyPr wrap="square" anchor="t">
            <a:normAutofit/>
          </a:bodyPr>
          <a:lstStyle/>
          <a:p>
            <a:r>
              <a:rPr lang="de-CH" dirty="0"/>
              <a:t>Klassenarbeiten</a:t>
            </a:r>
          </a:p>
        </p:txBody>
      </p:sp>
      <p:sp>
        <p:nvSpPr>
          <p:cNvPr id="10" name="Content Placeholder 3">
            <a:extLst>
              <a:ext uri="{FF2B5EF4-FFF2-40B4-BE49-F238E27FC236}">
                <a16:creationId xmlns:a16="http://schemas.microsoft.com/office/drawing/2014/main" id="{2171AD90-4955-4FEC-A14F-94FEA0161CB5}"/>
              </a:ext>
            </a:extLst>
          </p:cNvPr>
          <p:cNvSpPr>
            <a:spLocks noGrp="1"/>
          </p:cNvSpPr>
          <p:nvPr>
            <p:ph sz="half" idx="2"/>
          </p:nvPr>
        </p:nvSpPr>
        <p:spPr>
          <a:xfrm>
            <a:off x="4067944" y="2132856"/>
            <a:ext cx="4507731" cy="3966633"/>
          </a:xfrm>
        </p:spPr>
        <p:txBody>
          <a:bodyPr/>
          <a:lstStyle/>
          <a:p>
            <a:pPr marL="0" indent="0">
              <a:lnSpc>
                <a:spcPct val="120000"/>
              </a:lnSpc>
              <a:spcBef>
                <a:spcPts val="1272"/>
              </a:spcBef>
              <a:buNone/>
            </a:pPr>
            <a:r>
              <a:rPr lang="de-CH" sz="2000" dirty="0"/>
              <a:t>Der Begriff «Klassenarbeiten» bündelt unterschiedliche Formen von schriftlichen Kompetenznachweisen, die unter Aufsicht und mit einer Zeitvorgabe zu erbringen sind. </a:t>
            </a:r>
          </a:p>
          <a:p>
            <a:pPr marL="0" indent="0">
              <a:lnSpc>
                <a:spcPct val="120000"/>
              </a:lnSpc>
              <a:spcBef>
                <a:spcPts val="1272"/>
              </a:spcBef>
              <a:buNone/>
            </a:pPr>
            <a:r>
              <a:rPr lang="de-CH" sz="2000" dirty="0"/>
              <a:t>Es werden dafür auch die Begriffe «Test», «Prüfung» oder «Lernkontrolle» verwendet. </a:t>
            </a:r>
            <a:endParaRPr lang="en-US" dirty="0"/>
          </a:p>
        </p:txBody>
      </p:sp>
      <p:sp>
        <p:nvSpPr>
          <p:cNvPr id="3" name="Foliennummernplatzhalter 2">
            <a:extLst>
              <a:ext uri="{FF2B5EF4-FFF2-40B4-BE49-F238E27FC236}">
                <a16:creationId xmlns:a16="http://schemas.microsoft.com/office/drawing/2014/main" id="{48740E14-F93B-6C4D-9AAF-7BFE6BB10C0D}"/>
              </a:ext>
            </a:extLst>
          </p:cNvPr>
          <p:cNvSpPr>
            <a:spLocks noGrp="1"/>
          </p:cNvSpPr>
          <p:nvPr>
            <p:ph type="sldNum" sz="quarter" idx="12"/>
          </p:nvPr>
        </p:nvSpPr>
        <p:spPr>
          <a:xfrm>
            <a:off x="7010400" y="6324600"/>
            <a:ext cx="1905000" cy="311150"/>
          </a:xfrm>
        </p:spPr>
        <p:txBody>
          <a:bodyPr wrap="square" anchor="t">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2C0C2A4C-E5E2-4BDF-B25C-34D8951DC374}"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34</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7" name="Inhaltsplatzhalter 6">
            <a:hlinkClick r:id="rId3"/>
            <a:extLst>
              <a:ext uri="{FF2B5EF4-FFF2-40B4-BE49-F238E27FC236}">
                <a16:creationId xmlns:a16="http://schemas.microsoft.com/office/drawing/2014/main" id="{C30BF588-263F-4948-9D26-0AF2FCAA9715}"/>
              </a:ext>
            </a:extLst>
          </p:cNvPr>
          <p:cNvPicPr>
            <a:picLocks noGrp="1" noChangeAspect="1"/>
          </p:cNvPicPr>
          <p:nvPr>
            <p:ph idx="1"/>
          </p:nvPr>
        </p:nvPicPr>
        <p:blipFill>
          <a:blip r:embed="rId4"/>
          <a:stretch>
            <a:fillRect/>
          </a:stretch>
        </p:blipFill>
        <p:spPr>
          <a:xfrm>
            <a:off x="600617" y="2121214"/>
            <a:ext cx="2793421" cy="3978275"/>
          </a:xfrm>
          <a:prstGeom prst="rect">
            <a:avLst/>
          </a:prstGeom>
        </p:spPr>
      </p:pic>
      <p:sp>
        <p:nvSpPr>
          <p:cNvPr id="4" name="Datumsplatzhalter 3"/>
          <p:cNvSpPr>
            <a:spLocks noGrp="1"/>
          </p:cNvSpPr>
          <p:nvPr>
            <p:ph type="dt" sz="half" idx="10"/>
          </p:nvPr>
        </p:nvSpPr>
        <p:spPr/>
        <p:txBody>
          <a:bodyPr/>
          <a:lstStyle/>
          <a:p>
            <a:pPr>
              <a:defRPr/>
            </a:pPr>
            <a:r>
              <a:rPr lang="de-DE" smtClean="0"/>
              <a:t>29.06.2021</a:t>
            </a:r>
            <a:endParaRPr lang="de-CH"/>
          </a:p>
        </p:txBody>
      </p:sp>
      <p:sp>
        <p:nvSpPr>
          <p:cNvPr id="6" name="Fußzeilenplatzhalter 5"/>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897261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5D3E9018-0101-D94F-95E6-6E47DE306B3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3AAFFF-6626-4CB7-B6F2-8E4F13535BFB}"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hlinkClick r:id="rId3"/>
            <a:extLst>
              <a:ext uri="{FF2B5EF4-FFF2-40B4-BE49-F238E27FC236}">
                <a16:creationId xmlns:a16="http://schemas.microsoft.com/office/drawing/2014/main" id="{80B481E4-F41E-024D-847C-DB8B2FA7F20A}"/>
              </a:ext>
            </a:extLst>
          </p:cNvPr>
          <p:cNvPicPr>
            <a:picLocks noChangeAspect="1"/>
          </p:cNvPicPr>
          <p:nvPr/>
        </p:nvPicPr>
        <p:blipFill>
          <a:blip r:embed="rId4"/>
          <a:stretch>
            <a:fillRect/>
          </a:stretch>
        </p:blipFill>
        <p:spPr>
          <a:xfrm>
            <a:off x="683568" y="1645853"/>
            <a:ext cx="967967" cy="1368152"/>
          </a:xfrm>
          <a:prstGeom prst="rect">
            <a:avLst/>
          </a:prstGeom>
          <a:noFill/>
        </p:spPr>
      </p:pic>
      <p:pic>
        <p:nvPicPr>
          <p:cNvPr id="7" name="Grafik 6">
            <a:extLst>
              <a:ext uri="{FF2B5EF4-FFF2-40B4-BE49-F238E27FC236}">
                <a16:creationId xmlns:a16="http://schemas.microsoft.com/office/drawing/2014/main" id="{88F96526-A0F0-E249-9EE8-AF876E71C8CA}"/>
              </a:ext>
            </a:extLst>
          </p:cNvPr>
          <p:cNvPicPr>
            <a:picLocks noChangeAspect="1"/>
          </p:cNvPicPr>
          <p:nvPr/>
        </p:nvPicPr>
        <p:blipFill>
          <a:blip r:embed="rId5"/>
          <a:stretch>
            <a:fillRect/>
          </a:stretch>
        </p:blipFill>
        <p:spPr>
          <a:xfrm>
            <a:off x="1933776" y="1628800"/>
            <a:ext cx="3420000" cy="3865715"/>
          </a:xfrm>
          <a:prstGeom prst="rect">
            <a:avLst/>
          </a:prstGeom>
          <a:solidFill>
            <a:schemeClr val="bg1"/>
          </a:solidFill>
        </p:spPr>
      </p:pic>
      <p:pic>
        <p:nvPicPr>
          <p:cNvPr id="8" name="Grafik 7">
            <a:extLst>
              <a:ext uri="{FF2B5EF4-FFF2-40B4-BE49-F238E27FC236}">
                <a16:creationId xmlns:a16="http://schemas.microsoft.com/office/drawing/2014/main" id="{3F13AD78-8794-714A-9C35-7E2A635E33DD}"/>
              </a:ext>
            </a:extLst>
          </p:cNvPr>
          <p:cNvPicPr>
            <a:picLocks noChangeAspect="1"/>
          </p:cNvPicPr>
          <p:nvPr/>
        </p:nvPicPr>
        <p:blipFill>
          <a:blip r:embed="rId6"/>
          <a:stretch>
            <a:fillRect/>
          </a:stretch>
        </p:blipFill>
        <p:spPr>
          <a:xfrm>
            <a:off x="5495400" y="1628800"/>
            <a:ext cx="3420000" cy="3003133"/>
          </a:xfrm>
          <a:prstGeom prst="rect">
            <a:avLst/>
          </a:prstGeom>
          <a:solidFill>
            <a:schemeClr val="bg1"/>
          </a:solidFill>
        </p:spPr>
      </p:pic>
      <p:sp>
        <p:nvSpPr>
          <p:cNvPr id="2" name="Datumsplatzhalter 1"/>
          <p:cNvSpPr>
            <a:spLocks noGrp="1"/>
          </p:cNvSpPr>
          <p:nvPr>
            <p:ph type="dt" sz="half" idx="10"/>
          </p:nvPr>
        </p:nvSpPr>
        <p:spPr/>
        <p:txBody>
          <a:bodyPr/>
          <a:lstStyle/>
          <a:p>
            <a:pPr>
              <a:defRPr/>
            </a:pPr>
            <a:r>
              <a:rPr lang="de-DE" smtClean="0"/>
              <a:t>29.06.2021</a:t>
            </a:r>
            <a:endParaRPr lang="de-CH"/>
          </a:p>
        </p:txBody>
      </p:sp>
      <p:sp>
        <p:nvSpPr>
          <p:cNvPr id="4" name="Fußzeilenplatzhalter 3"/>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686756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 10 Gesamtbeurteilung</a:t>
            </a:r>
          </a:p>
        </p:txBody>
      </p:sp>
      <p:sp>
        <p:nvSpPr>
          <p:cNvPr id="3" name="Inhaltsplatzhalter 2"/>
          <p:cNvSpPr>
            <a:spLocks noGrp="1"/>
          </p:cNvSpPr>
          <p:nvPr>
            <p:ph idx="1"/>
          </p:nvPr>
        </p:nvSpPr>
        <p:spPr/>
        <p:txBody>
          <a:bodyPr/>
          <a:lstStyle/>
          <a:p>
            <a:pPr marL="0" indent="0">
              <a:buNone/>
            </a:pPr>
            <a:r>
              <a:rPr lang="de-CH" baseline="30000" dirty="0"/>
              <a:t>2</a:t>
            </a:r>
            <a:r>
              <a:rPr lang="de-CH" dirty="0"/>
              <a:t> Die Gesamtbeurteilung ist ein </a:t>
            </a:r>
            <a:r>
              <a:rPr lang="de-CH" dirty="0">
                <a:solidFill>
                  <a:srgbClr val="FF0000"/>
                </a:solidFill>
              </a:rPr>
              <a:t>professioneller Ermessensentscheid der Lehrperson</a:t>
            </a:r>
            <a:r>
              <a:rPr lang="de-CH" dirty="0"/>
              <a:t>, der pädagogisch begründet ist und eine verdichtete Mitteilungsform zum Grad der Lernzielerreichung darstellt.</a:t>
            </a:r>
          </a:p>
          <a:p>
            <a:pPr marL="0" indent="0">
              <a:buNone/>
            </a:pPr>
            <a:endParaRPr lang="de-CH" dirty="0"/>
          </a:p>
          <a:p>
            <a:pPr marL="0" lvl="0" indent="0">
              <a:buNone/>
            </a:pPr>
            <a:r>
              <a:rPr lang="de-CH" dirty="0">
                <a:solidFill>
                  <a:prstClr val="black"/>
                </a:solidFill>
                <a:sym typeface="Wingdings" panose="05000000000000000000" pitchFamily="2" charset="2"/>
              </a:rPr>
              <a:t> Handbuch Beurteilung: Akkordeon D | </a:t>
            </a:r>
            <a:r>
              <a:rPr lang="de-CH" dirty="0" smtClean="0">
                <a:solidFill>
                  <a:prstClr val="black"/>
                </a:solidFill>
                <a:sym typeface="Wingdings" panose="05000000000000000000" pitchFamily="2" charset="2"/>
              </a:rPr>
              <a:t>Gesamtbeurteilung der Fachleistungen </a:t>
            </a:r>
            <a:r>
              <a:rPr lang="de-CH" dirty="0">
                <a:solidFill>
                  <a:prstClr val="black"/>
                </a:solidFill>
                <a:sym typeface="Wingdings" panose="05000000000000000000" pitchFamily="2" charset="2"/>
              </a:rPr>
              <a:t>im Zeugnis</a:t>
            </a:r>
            <a:endParaRPr lang="de-CH" dirty="0">
              <a:solidFill>
                <a:prstClr val="black"/>
              </a:solidFill>
            </a:endParaRPr>
          </a:p>
          <a:p>
            <a:pPr marL="0" indent="0">
              <a:buNone/>
            </a:pPr>
            <a:endParaRPr lang="de-CH" dirty="0"/>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Datumsplatzhalt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0" i="0" u="none" strike="noStrike" kern="1200" cap="none" spc="0" normalizeH="0" baseline="0" noProof="0" smtClean="0">
                <a:ln>
                  <a:noFill/>
                </a:ln>
                <a:solidFill>
                  <a:prstClr val="black"/>
                </a:solidFill>
                <a:effectLst/>
                <a:uLnTx/>
                <a:uFillTx/>
                <a:latin typeface="Arial" charset="0"/>
                <a:ea typeface="+mn-ea"/>
                <a:cs typeface="+mn-cs"/>
              </a:rPr>
              <a:t>29.06.2021</a:t>
            </a:r>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3039329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 | Gesamtbeurteilung </a:t>
            </a:r>
            <a:r>
              <a:rPr lang="de-CH" dirty="0" smtClean="0"/>
              <a:t>der Fachleistungen im </a:t>
            </a:r>
            <a:r>
              <a:rPr lang="de-CH" dirty="0"/>
              <a:t>Zeugnis</a:t>
            </a:r>
          </a:p>
        </p:txBody>
      </p:sp>
      <p:sp>
        <p:nvSpPr>
          <p:cNvPr id="6" name="Inhaltsplatzhalter 5"/>
          <p:cNvSpPr>
            <a:spLocks noGrp="1"/>
          </p:cNvSpPr>
          <p:nvPr>
            <p:ph sz="half" idx="2"/>
          </p:nvPr>
        </p:nvSpPr>
        <p:spPr/>
        <p:txBody>
          <a:bodyPr/>
          <a:lstStyle/>
          <a:p>
            <a:pPr marL="0" indent="0">
              <a:buNone/>
            </a:pPr>
            <a:r>
              <a:rPr lang="de-CH" sz="2000" dirty="0"/>
              <a:t>Inhalte:</a:t>
            </a:r>
          </a:p>
          <a:p>
            <a:pPr marL="0" indent="0">
              <a:buNone/>
            </a:pPr>
            <a:endParaRPr lang="de-CH" sz="2000" dirty="0"/>
          </a:p>
          <a:p>
            <a:r>
              <a:rPr lang="de-CH" sz="2000" dirty="0"/>
              <a:t>Qualitätsmerkmale</a:t>
            </a:r>
          </a:p>
          <a:p>
            <a:r>
              <a:rPr lang="de-CH" sz="2000" dirty="0"/>
              <a:t>Faire Beurteilung</a:t>
            </a:r>
          </a:p>
          <a:p>
            <a:r>
              <a:rPr lang="de-CH" sz="2000" dirty="0"/>
              <a:t>Ermessen</a:t>
            </a:r>
          </a:p>
          <a:p>
            <a:r>
              <a:rPr lang="de-CH" sz="2000" dirty="0"/>
              <a:t>Bilanzierung</a:t>
            </a:r>
          </a:p>
          <a:p>
            <a:pPr marL="0" indent="0">
              <a:buNone/>
            </a:pPr>
            <a:endParaRPr lang="de-CH" sz="2000" dirty="0"/>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Datumsplatzhalt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0" i="0" u="none" strike="noStrike" kern="1200" cap="none" spc="0" normalizeH="0" baseline="0" noProof="0" smtClean="0">
                <a:ln>
                  <a:noFill/>
                </a:ln>
                <a:solidFill>
                  <a:prstClr val="black"/>
                </a:solidFill>
                <a:effectLst/>
                <a:uLnTx/>
                <a:uFillTx/>
                <a:latin typeface="Arial" charset="0"/>
                <a:ea typeface="+mn-ea"/>
                <a:cs typeface="+mn-cs"/>
              </a:rPr>
              <a:t>29.06.2021</a:t>
            </a:r>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7" name="Inhaltsplatzhalter 16">
            <a:hlinkClick r:id="rId3"/>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899592" y="1826915"/>
            <a:ext cx="3121867" cy="4421485"/>
          </a:xfrm>
        </p:spPr>
      </p:pic>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36319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Professioneller Ermessensentscheid</a:t>
            </a:r>
          </a:p>
        </p:txBody>
      </p:sp>
      <p:sp>
        <p:nvSpPr>
          <p:cNvPr id="3" name="Inhaltsplatzhalter 2"/>
          <p:cNvSpPr>
            <a:spLocks noGrp="1"/>
          </p:cNvSpPr>
          <p:nvPr>
            <p:ph idx="1"/>
          </p:nvPr>
        </p:nvSpPr>
        <p:spPr/>
        <p:txBody>
          <a:bodyPr/>
          <a:lstStyle/>
          <a:p>
            <a:r>
              <a:rPr lang="de-CH" dirty="0"/>
              <a:t>Eine verkürzte, einseitige und unsachliche Beurteilung greift nicht nur aus pädagogischer und lernpsychologischer Sicht zu kurz, sondern ist auch aus juristischer Sicht problematisch.</a:t>
            </a:r>
          </a:p>
          <a:p>
            <a:r>
              <a:rPr lang="de-CH" dirty="0"/>
              <a:t>Lehrpersonen sollen in die Pflicht genommen werden und für sich das Recht beanspruchen, das ihnen zugesprochene Ermessen zu </a:t>
            </a:r>
            <a:r>
              <a:rPr lang="de-CH" dirty="0" smtClean="0"/>
              <a:t>nutzen.</a:t>
            </a:r>
            <a:endParaRPr lang="de-CH" dirty="0"/>
          </a:p>
          <a:p>
            <a:r>
              <a:rPr lang="de-CH" dirty="0"/>
              <a:t>Bei der Gesamtbeurteilung der Fachleistungen im Zeugnis sind bedeutsame Beurteilungsbelege in ein Gesamturteil einzubeziehen. Die Entscheide müssen lehrplankonform, gültig, vergleichbar und nachvollziehbar sein.</a:t>
            </a:r>
          </a:p>
        </p:txBody>
      </p:sp>
      <p:sp>
        <p:nvSpPr>
          <p:cNvPr id="4" name="Datumsplatzhalt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0" i="0" u="none" strike="noStrike" kern="1200" cap="none" spc="0" normalizeH="0" baseline="0" noProof="0" smtClean="0">
                <a:ln>
                  <a:noFill/>
                </a:ln>
                <a:solidFill>
                  <a:prstClr val="black"/>
                </a:solidFill>
                <a:effectLst/>
                <a:uLnTx/>
                <a:uFillTx/>
                <a:latin typeface="Arial" charset="0"/>
                <a:ea typeface="+mn-ea"/>
                <a:cs typeface="+mn-cs"/>
              </a:rPr>
              <a:t>29.06.2021</a:t>
            </a:r>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3084968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 10 Gesamtbeurteilung</a:t>
            </a:r>
          </a:p>
        </p:txBody>
      </p:sp>
      <p:sp>
        <p:nvSpPr>
          <p:cNvPr id="3" name="Inhaltsplatzhalter 2"/>
          <p:cNvSpPr>
            <a:spLocks noGrp="1"/>
          </p:cNvSpPr>
          <p:nvPr>
            <p:ph idx="1"/>
          </p:nvPr>
        </p:nvSpPr>
        <p:spPr/>
        <p:txBody>
          <a:bodyPr/>
          <a:lstStyle/>
          <a:p>
            <a:pPr marL="0" indent="0">
              <a:buNone/>
            </a:pPr>
            <a:r>
              <a:rPr lang="de-CH" baseline="30000" dirty="0"/>
              <a:t>3 </a:t>
            </a:r>
            <a:r>
              <a:rPr lang="de-CH" dirty="0"/>
              <a:t>Die Gesamtbeurteilung stützt sich auf vielfältige Kompetenznachweise im entsprechenden Fachbereich oder Modul während einer Zeugnisperiode. </a:t>
            </a:r>
            <a:r>
              <a:rPr lang="de-CH" dirty="0">
                <a:solidFill>
                  <a:srgbClr val="FF0000"/>
                </a:solidFill>
              </a:rPr>
              <a:t>Sie berücksichtigt neben der Beurteilung von Lernprodukten auch die Beobachtungen und Erfahrungen der Lehrperson aus der Lernbegleitung. Das alleinige Abstellen auf einen Durchschnitt von Noten ist nicht statthaft.</a:t>
            </a:r>
          </a:p>
        </p:txBody>
      </p:sp>
      <p:sp>
        <p:nvSpPr>
          <p:cNvPr id="5" name="Datumsplatzhalt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0" i="0" u="none" strike="noStrike" kern="1200" cap="none" spc="0" normalizeH="0" baseline="0" noProof="0" smtClean="0">
                <a:ln>
                  <a:noFill/>
                </a:ln>
                <a:solidFill>
                  <a:prstClr val="black"/>
                </a:solidFill>
                <a:effectLst/>
                <a:uLnTx/>
                <a:uFillTx/>
                <a:latin typeface="Arial" charset="0"/>
                <a:ea typeface="+mn-ea"/>
                <a:cs typeface="+mn-cs"/>
              </a:rPr>
              <a:t>29.06.2021</a:t>
            </a:r>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798496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lnSpc>
                <a:spcPct val="100000"/>
              </a:lnSpc>
            </a:pPr>
            <a:r>
              <a:rPr lang="de-CH" altLang="de-DE" sz="3200" dirty="0">
                <a:solidFill>
                  <a:srgbClr val="00B050"/>
                </a:solidFill>
              </a:rPr>
              <a:t>Kantonale Grundlagen </a:t>
            </a:r>
            <a:r>
              <a:rPr lang="de-CH" altLang="de-DE" sz="3200" dirty="0"/>
              <a:t> </a:t>
            </a:r>
            <a:br>
              <a:rPr lang="de-CH" altLang="de-DE" sz="3200" dirty="0"/>
            </a:br>
            <a:r>
              <a:rPr lang="de-CH" altLang="de-DE" sz="3200" dirty="0"/>
              <a:t>Beurteilungsreglement, Auftrag</a:t>
            </a:r>
            <a:br>
              <a:rPr lang="de-CH" altLang="de-DE" sz="3200" dirty="0"/>
            </a:br>
            <a:r>
              <a:rPr lang="de-CH" altLang="de-DE" sz="3200" dirty="0"/>
              <a:t> </a:t>
            </a:r>
            <a:r>
              <a:rPr lang="de-DE" altLang="de-DE" sz="3200" dirty="0"/>
              <a:t/>
            </a:r>
            <a:br>
              <a:rPr lang="de-DE" altLang="de-DE" sz="3200" dirty="0"/>
            </a:br>
            <a:r>
              <a:rPr lang="de-DE" altLang="de-DE" dirty="0"/>
              <a:t/>
            </a:r>
            <a:br>
              <a:rPr lang="de-DE" altLang="de-DE" dirty="0"/>
            </a:br>
            <a:endParaRPr lang="de-DE" altLang="de-DE" b="0" dirty="0"/>
          </a:p>
        </p:txBody>
      </p:sp>
    </p:spTree>
    <p:extLst>
      <p:ext uri="{BB962C8B-B14F-4D97-AF65-F5344CB8AC3E}">
        <p14:creationId xmlns:p14="http://schemas.microsoft.com/office/powerpoint/2010/main" val="3799024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Beurteilung im kompetenzorientierten Unterricht</a:t>
            </a:r>
          </a:p>
        </p:txBody>
      </p:sp>
      <p:sp>
        <p:nvSpPr>
          <p:cNvPr id="4" name="Datumsplatzhalter 3"/>
          <p:cNvSpPr>
            <a:spLocks noGrp="1"/>
          </p:cNvSpPr>
          <p:nvPr>
            <p:ph type="dt" sz="half" idx="10"/>
          </p:nvPr>
        </p:nvSpPr>
        <p:spPr/>
        <p:txBody>
          <a:bodyPr/>
          <a:lstStyle/>
          <a:p>
            <a:pPr>
              <a:defRPr/>
            </a:pPr>
            <a:r>
              <a:rPr lang="de-DE" smtClean="0"/>
              <a:t>29.06.2021</a:t>
            </a:r>
            <a:endParaRPr lang="de-CH"/>
          </a:p>
        </p:txBody>
      </p:sp>
      <p:sp>
        <p:nvSpPr>
          <p:cNvPr id="6" name="Foliennummernplatzhalter 5"/>
          <p:cNvSpPr>
            <a:spLocks noGrp="1"/>
          </p:cNvSpPr>
          <p:nvPr>
            <p:ph type="sldNum" sz="quarter" idx="12"/>
          </p:nvPr>
        </p:nvSpPr>
        <p:spPr/>
        <p:txBody>
          <a:bodyPr/>
          <a:lstStyle/>
          <a:p>
            <a:pPr>
              <a:defRPr/>
            </a:pPr>
            <a:fld id="{3C7F188E-57C0-4FE0-B0BA-925EA3B0EACD}" type="slidenum">
              <a:rPr lang="de-CH" smtClean="0"/>
              <a:pPr>
                <a:defRPr/>
              </a:pPr>
              <a:t>40</a:t>
            </a:fld>
            <a:endParaRPr lang="de-CH"/>
          </a:p>
        </p:txBody>
      </p:sp>
      <p:sp>
        <p:nvSpPr>
          <p:cNvPr id="3" name="Fußzeilenplatzhalter 2"/>
          <p:cNvSpPr>
            <a:spLocks noGrp="1"/>
          </p:cNvSpPr>
          <p:nvPr>
            <p:ph type="ftr" sz="quarter" idx="11"/>
          </p:nvPr>
        </p:nvSpPr>
        <p:spPr/>
        <p:txBody>
          <a:bodyPr/>
          <a:lstStyle/>
          <a:p>
            <a:pPr>
              <a:defRPr/>
            </a:pPr>
            <a:r>
              <a:rPr lang="de-CH" smtClean="0"/>
              <a:t>Beurteilung ab Schuljahr 2021/22, Lehrpersonen </a:t>
            </a:r>
            <a:endParaRPr lang="de-CH"/>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2400" y="2120553"/>
            <a:ext cx="7200000" cy="3756719"/>
          </a:xfrm>
        </p:spPr>
      </p:pic>
    </p:spTree>
    <p:extLst>
      <p:ext uri="{BB962C8B-B14F-4D97-AF65-F5344CB8AC3E}">
        <p14:creationId xmlns:p14="http://schemas.microsoft.com/office/powerpoint/2010/main" val="3617471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a:extLst>
              <a:ext uri="{FF2B5EF4-FFF2-40B4-BE49-F238E27FC236}">
                <a16:creationId xmlns:a16="http://schemas.microsoft.com/office/drawing/2014/main" id="{EC7B88B5-91FA-C54B-88B1-F1AE17D85990}"/>
              </a:ext>
            </a:extLst>
          </p:cNvPr>
          <p:cNvSpPr>
            <a:spLocks noGrp="1"/>
          </p:cNvSpPr>
          <p:nvPr>
            <p:ph type="title"/>
          </p:nvPr>
        </p:nvSpPr>
        <p:spPr/>
        <p:txBody>
          <a:bodyPr/>
          <a:lstStyle/>
          <a:p>
            <a:r>
              <a:rPr lang="de-CH" dirty="0"/>
              <a:t>Bilanzierung – Kreisprozess der Gesamtbeurteilung</a:t>
            </a:r>
          </a:p>
        </p:txBody>
      </p:sp>
      <p:pic>
        <p:nvPicPr>
          <p:cNvPr id="13" name="Inhaltsplatzhalter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1916832"/>
            <a:ext cx="6362671" cy="4320000"/>
          </a:xfrm>
        </p:spPr>
      </p:pic>
      <p:sp>
        <p:nvSpPr>
          <p:cNvPr id="2" name="Datumsplatzhalter 1"/>
          <p:cNvSpPr>
            <a:spLocks noGrp="1"/>
          </p:cNvSpPr>
          <p:nvPr>
            <p:ph type="dt" sz="half" idx="10"/>
          </p:nvPr>
        </p:nvSpPr>
        <p:spPr/>
        <p:txBody>
          <a:bodyPr/>
          <a:lstStyle/>
          <a:p>
            <a:pPr>
              <a:defRPr/>
            </a:pPr>
            <a:r>
              <a:rPr lang="de-DE" smtClean="0"/>
              <a:t>29.06.2021</a:t>
            </a:r>
            <a:endParaRPr lang="de-CH"/>
          </a:p>
        </p:txBody>
      </p:sp>
      <p:sp>
        <p:nvSpPr>
          <p:cNvPr id="10" name="Foliennummernplatzhalter 9"/>
          <p:cNvSpPr>
            <a:spLocks noGrp="1"/>
          </p:cNvSpPr>
          <p:nvPr>
            <p:ph type="sldNum" sz="quarter" idx="12"/>
          </p:nvPr>
        </p:nvSpPr>
        <p:spPr/>
        <p:txBody>
          <a:bodyPr/>
          <a:lstStyle/>
          <a:p>
            <a:pPr>
              <a:defRPr/>
            </a:pPr>
            <a:fld id="{3C7F188E-57C0-4FE0-B0BA-925EA3B0EACD}" type="slidenum">
              <a:rPr lang="de-CH" smtClean="0"/>
              <a:pPr>
                <a:defRPr/>
              </a:pPr>
              <a:t>41</a:t>
            </a:fld>
            <a:endParaRPr lang="de-CH"/>
          </a:p>
        </p:txBody>
      </p:sp>
      <p:sp>
        <p:nvSpPr>
          <p:cNvPr id="3" name="Fußzeilenplatzhalter 2"/>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4036613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8460448-153C-AE46-96A6-82868F248540}"/>
              </a:ext>
            </a:extLst>
          </p:cNvPr>
          <p:cNvSpPr>
            <a:spLocks noGrp="1"/>
          </p:cNvSpPr>
          <p:nvPr>
            <p:ph type="title"/>
          </p:nvPr>
        </p:nvSpPr>
        <p:spPr/>
        <p:txBody>
          <a:bodyPr/>
          <a:lstStyle/>
          <a:p>
            <a:r>
              <a:rPr lang="de-CH" dirty="0"/>
              <a:t>Phasenmodell der Bilanzierung – Sichten</a:t>
            </a:r>
          </a:p>
        </p:txBody>
      </p:sp>
      <p:sp>
        <p:nvSpPr>
          <p:cNvPr id="2" name="Datumsplatzhalter 1"/>
          <p:cNvSpPr>
            <a:spLocks noGrp="1"/>
          </p:cNvSpPr>
          <p:nvPr>
            <p:ph type="dt" sz="half" idx="10"/>
          </p:nvPr>
        </p:nvSpPr>
        <p:spPr/>
        <p:txBody>
          <a:bodyPr/>
          <a:lstStyle/>
          <a:p>
            <a:pPr>
              <a:defRPr/>
            </a:pPr>
            <a:r>
              <a:rPr lang="de-DE" smtClean="0"/>
              <a:t>29.06.2021</a:t>
            </a:r>
            <a:endParaRPr lang="de-CH"/>
          </a:p>
        </p:txBody>
      </p:sp>
      <p:sp>
        <p:nvSpPr>
          <p:cNvPr id="5" name="Foliennummernplatzhalter 4"/>
          <p:cNvSpPr>
            <a:spLocks noGrp="1"/>
          </p:cNvSpPr>
          <p:nvPr>
            <p:ph type="sldNum" sz="quarter" idx="12"/>
          </p:nvPr>
        </p:nvSpPr>
        <p:spPr/>
        <p:txBody>
          <a:bodyPr/>
          <a:lstStyle/>
          <a:p>
            <a:pPr>
              <a:defRPr/>
            </a:pPr>
            <a:fld id="{3C7F188E-57C0-4FE0-B0BA-925EA3B0EACD}" type="slidenum">
              <a:rPr lang="de-CH" smtClean="0"/>
              <a:pPr>
                <a:defRPr/>
              </a:pPr>
              <a:t>42</a:t>
            </a:fld>
            <a:endParaRPr lang="de-CH"/>
          </a:p>
        </p:txBody>
      </p:sp>
      <p:sp>
        <p:nvSpPr>
          <p:cNvPr id="3" name="Fußzeilenplatzhalter 2"/>
          <p:cNvSpPr>
            <a:spLocks noGrp="1"/>
          </p:cNvSpPr>
          <p:nvPr>
            <p:ph type="ftr" sz="quarter" idx="11"/>
          </p:nvPr>
        </p:nvSpPr>
        <p:spPr/>
        <p:txBody>
          <a:bodyPr/>
          <a:lstStyle/>
          <a:p>
            <a:pPr>
              <a:defRPr/>
            </a:pPr>
            <a:r>
              <a:rPr lang="de-CH" smtClean="0"/>
              <a:t>Beurteilung ab Schuljahr 2021/22, Lehrpersonen </a:t>
            </a:r>
            <a:endParaRPr lang="de-CH"/>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91680" y="2082730"/>
            <a:ext cx="5760000" cy="4154582"/>
          </a:xfrm>
        </p:spPr>
      </p:pic>
    </p:spTree>
    <p:extLst>
      <p:ext uri="{BB962C8B-B14F-4D97-AF65-F5344CB8AC3E}">
        <p14:creationId xmlns:p14="http://schemas.microsoft.com/office/powerpoint/2010/main" val="2086729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594F5C3-5123-AE4E-9FB9-120FD10C8E81}"/>
              </a:ext>
            </a:extLst>
          </p:cNvPr>
          <p:cNvSpPr>
            <a:spLocks noGrp="1"/>
          </p:cNvSpPr>
          <p:nvPr>
            <p:ph type="title"/>
          </p:nvPr>
        </p:nvSpPr>
        <p:spPr/>
        <p:txBody>
          <a:bodyPr/>
          <a:lstStyle/>
          <a:p>
            <a:r>
              <a:rPr lang="de-CH" dirty="0"/>
              <a:t>Phasenmodell der Bilanzierung – Interpretieren</a:t>
            </a:r>
          </a:p>
        </p:txBody>
      </p:sp>
      <p:pic>
        <p:nvPicPr>
          <p:cNvPr id="10" name="Inhaltsplatzhalt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3808" y="1876952"/>
            <a:ext cx="3528392" cy="4360360"/>
          </a:xfrm>
        </p:spPr>
      </p:pic>
      <p:sp>
        <p:nvSpPr>
          <p:cNvPr id="4" name="Datumsplatzhalter 3"/>
          <p:cNvSpPr>
            <a:spLocks noGrp="1"/>
          </p:cNvSpPr>
          <p:nvPr>
            <p:ph type="dt" sz="half" idx="10"/>
          </p:nvPr>
        </p:nvSpPr>
        <p:spPr/>
        <p:txBody>
          <a:bodyPr/>
          <a:lstStyle/>
          <a:p>
            <a:pPr>
              <a:defRPr/>
            </a:pPr>
            <a:r>
              <a:rPr lang="de-DE" smtClean="0"/>
              <a:t>29.06.2021</a:t>
            </a:r>
            <a:endParaRPr lang="de-CH"/>
          </a:p>
        </p:txBody>
      </p:sp>
      <p:sp>
        <p:nvSpPr>
          <p:cNvPr id="8" name="Fußzeilenplatzhalter 7"/>
          <p:cNvSpPr>
            <a:spLocks noGrp="1"/>
          </p:cNvSpPr>
          <p:nvPr>
            <p:ph type="ftr" sz="quarter" idx="11"/>
          </p:nvPr>
        </p:nvSpPr>
        <p:spPr/>
        <p:txBody>
          <a:bodyPr/>
          <a:lstStyle/>
          <a:p>
            <a:pPr>
              <a:defRPr/>
            </a:pPr>
            <a:r>
              <a:rPr lang="de-CH" smtClean="0"/>
              <a:t>Beurteilung ab Schuljahr 2021/22, Lehrpersonen </a:t>
            </a:r>
            <a:endParaRPr lang="de-CH"/>
          </a:p>
        </p:txBody>
      </p:sp>
      <p:sp>
        <p:nvSpPr>
          <p:cNvPr id="6" name="Foliennummernplatzhalter 5"/>
          <p:cNvSpPr>
            <a:spLocks noGrp="1"/>
          </p:cNvSpPr>
          <p:nvPr>
            <p:ph type="sldNum" sz="quarter" idx="12"/>
          </p:nvPr>
        </p:nvSpPr>
        <p:spPr/>
        <p:txBody>
          <a:bodyPr/>
          <a:lstStyle/>
          <a:p>
            <a:pPr>
              <a:defRPr/>
            </a:pPr>
            <a:fld id="{3C7F188E-57C0-4FE0-B0BA-925EA3B0EACD}" type="slidenum">
              <a:rPr lang="de-CH" smtClean="0"/>
              <a:pPr>
                <a:defRPr/>
              </a:pPr>
              <a:t>43</a:t>
            </a:fld>
            <a:endParaRPr lang="de-CH"/>
          </a:p>
        </p:txBody>
      </p:sp>
    </p:spTree>
    <p:extLst>
      <p:ext uri="{BB962C8B-B14F-4D97-AF65-F5344CB8AC3E}">
        <p14:creationId xmlns:p14="http://schemas.microsoft.com/office/powerpoint/2010/main" val="58863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E8735FD-FAB7-B441-B3B1-30967BE9486A}"/>
              </a:ext>
            </a:extLst>
          </p:cNvPr>
          <p:cNvSpPr>
            <a:spLocks noGrp="1"/>
          </p:cNvSpPr>
          <p:nvPr>
            <p:ph type="title"/>
          </p:nvPr>
        </p:nvSpPr>
        <p:spPr/>
        <p:txBody>
          <a:bodyPr/>
          <a:lstStyle/>
          <a:p>
            <a:r>
              <a:rPr lang="de-CH" dirty="0"/>
              <a:t>Phasenmodell der Bilanzierung – Codieren</a:t>
            </a:r>
          </a:p>
        </p:txBody>
      </p:sp>
      <p:sp>
        <p:nvSpPr>
          <p:cNvPr id="3" name="Datumsplatzhalter 2"/>
          <p:cNvSpPr>
            <a:spLocks noGrp="1"/>
          </p:cNvSpPr>
          <p:nvPr>
            <p:ph type="dt" sz="half" idx="10"/>
          </p:nvPr>
        </p:nvSpPr>
        <p:spPr/>
        <p:txBody>
          <a:bodyPr/>
          <a:lstStyle/>
          <a:p>
            <a:pPr>
              <a:defRPr/>
            </a:pPr>
            <a:r>
              <a:rPr lang="de-DE" smtClean="0"/>
              <a:t>29.06.2021</a:t>
            </a:r>
            <a:endParaRPr lang="de-CH"/>
          </a:p>
        </p:txBody>
      </p:sp>
      <p:sp>
        <p:nvSpPr>
          <p:cNvPr id="6" name="Foliennummernplatzhalter 5"/>
          <p:cNvSpPr>
            <a:spLocks noGrp="1"/>
          </p:cNvSpPr>
          <p:nvPr>
            <p:ph type="sldNum" sz="quarter" idx="12"/>
          </p:nvPr>
        </p:nvSpPr>
        <p:spPr/>
        <p:txBody>
          <a:bodyPr/>
          <a:lstStyle/>
          <a:p>
            <a:pPr>
              <a:defRPr/>
            </a:pPr>
            <a:fld id="{3C7F188E-57C0-4FE0-B0BA-925EA3B0EACD}" type="slidenum">
              <a:rPr lang="de-CH" smtClean="0"/>
              <a:pPr>
                <a:defRPr/>
              </a:pPr>
              <a:t>44</a:t>
            </a:fld>
            <a:endParaRPr lang="de-CH"/>
          </a:p>
        </p:txBody>
      </p:sp>
      <p:sp>
        <p:nvSpPr>
          <p:cNvPr id="2" name="Fußzeilenplatzhalter 1"/>
          <p:cNvSpPr>
            <a:spLocks noGrp="1"/>
          </p:cNvSpPr>
          <p:nvPr>
            <p:ph type="ftr" sz="quarter" idx="11"/>
          </p:nvPr>
        </p:nvSpPr>
        <p:spPr/>
        <p:txBody>
          <a:bodyPr/>
          <a:lstStyle/>
          <a:p>
            <a:pPr>
              <a:defRPr/>
            </a:pPr>
            <a:r>
              <a:rPr lang="de-CH" smtClean="0"/>
              <a:t>Beurteilung ab Schuljahr 2021/22, Lehrpersonen </a:t>
            </a:r>
            <a:endParaRPr lang="de-CH"/>
          </a:p>
        </p:txBody>
      </p:sp>
      <p:pic>
        <p:nvPicPr>
          <p:cNvPr id="15" name="Inhaltsplatzhalt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2549591"/>
            <a:ext cx="8208000" cy="3362374"/>
          </a:xfrm>
        </p:spPr>
      </p:pic>
    </p:spTree>
    <p:extLst>
      <p:ext uri="{BB962C8B-B14F-4D97-AF65-F5344CB8AC3E}">
        <p14:creationId xmlns:p14="http://schemas.microsoft.com/office/powerpoint/2010/main" val="3951033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BE436-65E9-5F41-9C92-D6CDE469AE6A}"/>
              </a:ext>
            </a:extLst>
          </p:cNvPr>
          <p:cNvSpPr>
            <a:spLocks noGrp="1"/>
          </p:cNvSpPr>
          <p:nvPr>
            <p:ph type="title"/>
          </p:nvPr>
        </p:nvSpPr>
        <p:spPr/>
        <p:txBody>
          <a:bodyPr/>
          <a:lstStyle/>
          <a:p>
            <a:r>
              <a:rPr lang="de-CH" dirty="0"/>
              <a:t>Phasenmodell der Bilanzierung – Kommunizieren</a:t>
            </a:r>
          </a:p>
        </p:txBody>
      </p:sp>
      <p:sp>
        <p:nvSpPr>
          <p:cNvPr id="3" name="Datumsplatzhalter 2"/>
          <p:cNvSpPr>
            <a:spLocks noGrp="1"/>
          </p:cNvSpPr>
          <p:nvPr>
            <p:ph type="dt" sz="half" idx="10"/>
          </p:nvPr>
        </p:nvSpPr>
        <p:spPr/>
        <p:txBody>
          <a:bodyPr/>
          <a:lstStyle/>
          <a:p>
            <a:pPr>
              <a:defRPr/>
            </a:pPr>
            <a:r>
              <a:rPr lang="de-DE" smtClean="0"/>
              <a:t>29.06.2021</a:t>
            </a:r>
            <a:endParaRPr lang="de-CH"/>
          </a:p>
        </p:txBody>
      </p:sp>
      <p:sp>
        <p:nvSpPr>
          <p:cNvPr id="5" name="Foliennummernplatzhalter 4"/>
          <p:cNvSpPr>
            <a:spLocks noGrp="1"/>
          </p:cNvSpPr>
          <p:nvPr>
            <p:ph type="sldNum" sz="quarter" idx="12"/>
          </p:nvPr>
        </p:nvSpPr>
        <p:spPr/>
        <p:txBody>
          <a:bodyPr/>
          <a:lstStyle/>
          <a:p>
            <a:pPr>
              <a:defRPr/>
            </a:pPr>
            <a:fld id="{3C7F188E-57C0-4FE0-B0BA-925EA3B0EACD}" type="slidenum">
              <a:rPr lang="de-CH" smtClean="0"/>
              <a:pPr>
                <a:defRPr/>
              </a:pPr>
              <a:t>45</a:t>
            </a:fld>
            <a:endParaRPr lang="de-CH"/>
          </a:p>
        </p:txBody>
      </p:sp>
      <p:sp>
        <p:nvSpPr>
          <p:cNvPr id="6" name="Fußzeilenplatzhalter 5"/>
          <p:cNvSpPr>
            <a:spLocks noGrp="1"/>
          </p:cNvSpPr>
          <p:nvPr>
            <p:ph type="ftr" sz="quarter" idx="11"/>
          </p:nvPr>
        </p:nvSpPr>
        <p:spPr/>
        <p:txBody>
          <a:bodyPr/>
          <a:lstStyle/>
          <a:p>
            <a:pPr>
              <a:defRPr/>
            </a:pPr>
            <a:r>
              <a:rPr lang="de-CH" smtClean="0"/>
              <a:t>Beurteilung ab Schuljahr 2021/22, Lehrpersonen </a:t>
            </a:r>
            <a:endParaRPr lang="de-CH"/>
          </a:p>
        </p:txBody>
      </p:sp>
      <p:pic>
        <p:nvPicPr>
          <p:cNvPr id="9" name="Inhaltsplatzhalt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640" y="2072734"/>
            <a:ext cx="6480000" cy="4164578"/>
          </a:xfrm>
        </p:spPr>
      </p:pic>
    </p:spTree>
    <p:extLst>
      <p:ext uri="{BB962C8B-B14F-4D97-AF65-F5344CB8AC3E}">
        <p14:creationId xmlns:p14="http://schemas.microsoft.com/office/powerpoint/2010/main" val="3044733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AFD3F9B-5DFE-4441-A579-95B2DCD75BEA}"/>
              </a:ext>
            </a:extLst>
          </p:cNvPr>
          <p:cNvSpPr>
            <a:spLocks noGrp="1"/>
          </p:cNvSpPr>
          <p:nvPr>
            <p:ph type="title"/>
          </p:nvPr>
        </p:nvSpPr>
        <p:spPr/>
        <p:txBody>
          <a:bodyPr/>
          <a:lstStyle/>
          <a:p>
            <a:r>
              <a:rPr lang="de-CH" dirty="0"/>
              <a:t>Differenzierung im Fachbereich Deutsch </a:t>
            </a:r>
          </a:p>
        </p:txBody>
      </p:sp>
      <p:sp>
        <p:nvSpPr>
          <p:cNvPr id="4" name="Foliennummernplatzhalter 3">
            <a:extLst>
              <a:ext uri="{FF2B5EF4-FFF2-40B4-BE49-F238E27FC236}">
                <a16:creationId xmlns:a16="http://schemas.microsoft.com/office/drawing/2014/main" id="{739E15DB-5454-2A4F-8406-2D815871E87C}"/>
              </a:ext>
            </a:extLst>
          </p:cNvPr>
          <p:cNvSpPr>
            <a:spLocks noGrp="1"/>
          </p:cNvSpPr>
          <p:nvPr>
            <p:ph type="sldNum" sz="quarter" idx="12"/>
          </p:nvPr>
        </p:nvSpPr>
        <p:spPr/>
        <p:txBody>
          <a:bodyPr/>
          <a:lstStyle/>
          <a:p>
            <a:r>
              <a:rPr lang="de-CH"/>
              <a:t> Seite </a:t>
            </a:r>
            <a:fld id="{9DB74905-0D87-4A5B-AFC4-06030E9E71B6}" type="slidenum">
              <a:rPr lang="de-CH" smtClean="0"/>
              <a:pPr/>
              <a:t>46</a:t>
            </a:fld>
            <a:endParaRPr lang="de-CH" dirty="0"/>
          </a:p>
        </p:txBody>
      </p:sp>
      <p:grpSp>
        <p:nvGrpSpPr>
          <p:cNvPr id="34" name="Gruppieren 33">
            <a:extLst>
              <a:ext uri="{FF2B5EF4-FFF2-40B4-BE49-F238E27FC236}">
                <a16:creationId xmlns:a16="http://schemas.microsoft.com/office/drawing/2014/main" id="{07327A7A-7972-3649-BFB4-CF244B7C338A}"/>
              </a:ext>
            </a:extLst>
          </p:cNvPr>
          <p:cNvGrpSpPr/>
          <p:nvPr/>
        </p:nvGrpSpPr>
        <p:grpSpPr>
          <a:xfrm>
            <a:off x="683567" y="4968000"/>
            <a:ext cx="8231833" cy="584775"/>
            <a:chOff x="396000" y="5641434"/>
            <a:chExt cx="9625242" cy="683760"/>
          </a:xfrm>
        </p:grpSpPr>
        <p:sp>
          <p:nvSpPr>
            <p:cNvPr id="21" name="Textfeld 20">
              <a:extLst>
                <a:ext uri="{FF2B5EF4-FFF2-40B4-BE49-F238E27FC236}">
                  <a16:creationId xmlns:a16="http://schemas.microsoft.com/office/drawing/2014/main" id="{A2243162-20A8-6045-BC83-2DD215FE7F1A}"/>
                </a:ext>
              </a:extLst>
            </p:cNvPr>
            <p:cNvSpPr txBox="1"/>
            <p:nvPr/>
          </p:nvSpPr>
          <p:spPr>
            <a:xfrm>
              <a:off x="1944000" y="5641434"/>
              <a:ext cx="8077242" cy="683760"/>
            </a:xfrm>
            <a:prstGeom prst="rect">
              <a:avLst/>
            </a:prstGeom>
            <a:noFill/>
          </p:spPr>
          <p:txBody>
            <a:bodyPr wrap="square" rtlCol="0">
              <a:spAutoFit/>
            </a:bodyPr>
            <a:lstStyle/>
            <a:p>
              <a:pPr marL="6789" indent="-6789">
                <a:lnSpc>
                  <a:spcPct val="100000"/>
                </a:lnSpc>
              </a:pPr>
              <a:r>
                <a:rPr lang="de-CH" sz="1600" dirty="0">
                  <a:solidFill>
                    <a:schemeClr val="tx1"/>
                  </a:solidFill>
                  <a:latin typeface="Arial" panose="020B0604020202020204" pitchFamily="34" charset="0"/>
                  <a:cs typeface="Arial" panose="020B0604020202020204" pitchFamily="34" charset="0"/>
                </a:rPr>
                <a:t>Gesamteindruck einwandfrei; ausgeglichene Leistungen; es gibt nichts Weiteres zu sagen</a:t>
              </a:r>
            </a:p>
          </p:txBody>
        </p:sp>
        <p:sp>
          <p:nvSpPr>
            <p:cNvPr id="24" name="Textfeld 23">
              <a:extLst>
                <a:ext uri="{FF2B5EF4-FFF2-40B4-BE49-F238E27FC236}">
                  <a16:creationId xmlns:a16="http://schemas.microsoft.com/office/drawing/2014/main" id="{590AAB37-A832-664B-A241-316B41A5A81E}"/>
                </a:ext>
              </a:extLst>
            </p:cNvPr>
            <p:cNvSpPr txBox="1"/>
            <p:nvPr/>
          </p:nvSpPr>
          <p:spPr>
            <a:xfrm>
              <a:off x="396000" y="5655330"/>
              <a:ext cx="1210588" cy="395861"/>
            </a:xfrm>
            <a:prstGeom prst="rect">
              <a:avLst/>
            </a:prstGeom>
            <a:noFill/>
          </p:spPr>
          <p:txBody>
            <a:bodyPr wrap="square" rtlCol="0">
              <a:spAutoFit/>
            </a:bodyPr>
            <a:lstStyle/>
            <a:p>
              <a:pPr>
                <a:lnSpc>
                  <a:spcPct val="100000"/>
                </a:lnSpc>
              </a:pPr>
              <a:r>
                <a:rPr lang="de-CH" sz="1600" dirty="0">
                  <a:solidFill>
                    <a:schemeClr val="tx1"/>
                  </a:solidFill>
                  <a:latin typeface="Arial" panose="020B0604020202020204" pitchFamily="34" charset="0"/>
                  <a:cs typeface="Arial" panose="020B0604020202020204" pitchFamily="34" charset="0"/>
                </a:rPr>
                <a:t>gut</a:t>
              </a:r>
            </a:p>
          </p:txBody>
        </p:sp>
      </p:grpSp>
      <p:grpSp>
        <p:nvGrpSpPr>
          <p:cNvPr id="33" name="Gruppieren 32">
            <a:extLst>
              <a:ext uri="{FF2B5EF4-FFF2-40B4-BE49-F238E27FC236}">
                <a16:creationId xmlns:a16="http://schemas.microsoft.com/office/drawing/2014/main" id="{717CE118-7DAB-8B4A-96A4-BF90E5F5B976}"/>
              </a:ext>
            </a:extLst>
          </p:cNvPr>
          <p:cNvGrpSpPr/>
          <p:nvPr/>
        </p:nvGrpSpPr>
        <p:grpSpPr>
          <a:xfrm>
            <a:off x="683567" y="4320000"/>
            <a:ext cx="8312724" cy="584775"/>
            <a:chOff x="396000" y="4848444"/>
            <a:chExt cx="9719826" cy="683760"/>
          </a:xfrm>
        </p:grpSpPr>
        <p:sp>
          <p:nvSpPr>
            <p:cNvPr id="23" name="Textfeld 22">
              <a:extLst>
                <a:ext uri="{FF2B5EF4-FFF2-40B4-BE49-F238E27FC236}">
                  <a16:creationId xmlns:a16="http://schemas.microsoft.com/office/drawing/2014/main" id="{77A73568-BC0E-7D45-8693-B14422B158DB}"/>
                </a:ext>
              </a:extLst>
            </p:cNvPr>
            <p:cNvSpPr txBox="1"/>
            <p:nvPr/>
          </p:nvSpPr>
          <p:spPr>
            <a:xfrm>
              <a:off x="396000" y="4897596"/>
              <a:ext cx="1280553" cy="395861"/>
            </a:xfrm>
            <a:prstGeom prst="rect">
              <a:avLst/>
            </a:prstGeom>
            <a:noFill/>
          </p:spPr>
          <p:txBody>
            <a:bodyPr wrap="none" rtlCol="0">
              <a:spAutoFit/>
            </a:bodyPr>
            <a:lstStyle/>
            <a:p>
              <a:pPr>
                <a:lnSpc>
                  <a:spcPct val="100000"/>
                </a:lnSpc>
              </a:pPr>
              <a:r>
                <a:rPr lang="de-CH" sz="1600" b="0" dirty="0">
                  <a:solidFill>
                    <a:schemeClr val="tx1"/>
                  </a:solidFill>
                  <a:latin typeface="Arial" panose="020B0604020202020204" pitchFamily="34" charset="0"/>
                  <a:cs typeface="Arial" panose="020B0604020202020204" pitchFamily="34" charset="0"/>
                </a:rPr>
                <a:t>genügend</a:t>
              </a:r>
            </a:p>
          </p:txBody>
        </p:sp>
        <p:sp>
          <p:nvSpPr>
            <p:cNvPr id="26" name="Textfeld 25">
              <a:extLst>
                <a:ext uri="{FF2B5EF4-FFF2-40B4-BE49-F238E27FC236}">
                  <a16:creationId xmlns:a16="http://schemas.microsoft.com/office/drawing/2014/main" id="{41C481A5-2B27-8F4A-BCB2-C263F82E2348}"/>
                </a:ext>
              </a:extLst>
            </p:cNvPr>
            <p:cNvSpPr txBox="1"/>
            <p:nvPr/>
          </p:nvSpPr>
          <p:spPr>
            <a:xfrm>
              <a:off x="1944000" y="4848444"/>
              <a:ext cx="8171826" cy="683760"/>
            </a:xfrm>
            <a:prstGeom prst="rect">
              <a:avLst/>
            </a:prstGeom>
            <a:noFill/>
          </p:spPr>
          <p:txBody>
            <a:bodyPr wrap="square" rtlCol="0">
              <a:spAutoFit/>
            </a:bodyPr>
            <a:lstStyle/>
            <a:p>
              <a:pPr marL="6789" indent="-6789">
                <a:lnSpc>
                  <a:spcPct val="100000"/>
                </a:lnSpc>
              </a:pPr>
              <a:r>
                <a:rPr lang="de-CH" sz="1600" b="0" dirty="0">
                  <a:solidFill>
                    <a:schemeClr val="tx1"/>
                  </a:solidFill>
                  <a:latin typeface="Arial" panose="020B0604020202020204" pitchFamily="34" charset="0"/>
                  <a:cs typeface="Arial" panose="020B0604020202020204" pitchFamily="34" charset="0"/>
                </a:rPr>
                <a:t>Gesamteindruck nicht ganz einwandfrei; gelegentlich unzureichende Leistungen (exemplarisch aufzeigen)  </a:t>
              </a:r>
            </a:p>
          </p:txBody>
        </p:sp>
      </p:grpSp>
      <p:grpSp>
        <p:nvGrpSpPr>
          <p:cNvPr id="32" name="Gruppieren 31">
            <a:extLst>
              <a:ext uri="{FF2B5EF4-FFF2-40B4-BE49-F238E27FC236}">
                <a16:creationId xmlns:a16="http://schemas.microsoft.com/office/drawing/2014/main" id="{910511FE-7516-F048-A827-17319411D622}"/>
              </a:ext>
            </a:extLst>
          </p:cNvPr>
          <p:cNvGrpSpPr/>
          <p:nvPr/>
        </p:nvGrpSpPr>
        <p:grpSpPr>
          <a:xfrm>
            <a:off x="683567" y="3672000"/>
            <a:ext cx="8231833" cy="587300"/>
            <a:chOff x="396000" y="4007015"/>
            <a:chExt cx="9625242" cy="686713"/>
          </a:xfrm>
        </p:grpSpPr>
        <p:sp>
          <p:nvSpPr>
            <p:cNvPr id="22" name="Textfeld 21">
              <a:extLst>
                <a:ext uri="{FF2B5EF4-FFF2-40B4-BE49-F238E27FC236}">
                  <a16:creationId xmlns:a16="http://schemas.microsoft.com/office/drawing/2014/main" id="{3D3806AE-05E2-E54E-ADDF-1957C6D23EE7}"/>
                </a:ext>
              </a:extLst>
            </p:cNvPr>
            <p:cNvSpPr txBox="1"/>
            <p:nvPr/>
          </p:nvSpPr>
          <p:spPr>
            <a:xfrm>
              <a:off x="396000" y="4007015"/>
              <a:ext cx="1280553" cy="683761"/>
            </a:xfrm>
            <a:prstGeom prst="rect">
              <a:avLst/>
            </a:prstGeom>
            <a:noFill/>
          </p:spPr>
          <p:txBody>
            <a:bodyPr wrap="none" rtlCol="0">
              <a:spAutoFit/>
            </a:bodyPr>
            <a:lstStyle/>
            <a:p>
              <a:pPr>
                <a:lnSpc>
                  <a:spcPct val="100000"/>
                </a:lnSpc>
              </a:pPr>
              <a:r>
                <a:rPr lang="de-CH" sz="1600" b="0" dirty="0">
                  <a:solidFill>
                    <a:schemeClr val="tx1"/>
                  </a:solidFill>
                  <a:latin typeface="Arial" panose="020B0604020202020204" pitchFamily="34" charset="0"/>
                  <a:cs typeface="Arial" panose="020B0604020202020204" pitchFamily="34" charset="0"/>
                </a:rPr>
                <a:t>nicht</a:t>
              </a:r>
            </a:p>
            <a:p>
              <a:pPr>
                <a:lnSpc>
                  <a:spcPct val="100000"/>
                </a:lnSpc>
              </a:pPr>
              <a:r>
                <a:rPr lang="de-CH" sz="1600" b="0" dirty="0">
                  <a:solidFill>
                    <a:schemeClr val="tx1"/>
                  </a:solidFill>
                  <a:latin typeface="Arial" panose="020B0604020202020204" pitchFamily="34" charset="0"/>
                  <a:cs typeface="Arial" panose="020B0604020202020204" pitchFamily="34" charset="0"/>
                </a:rPr>
                <a:t>genügend</a:t>
              </a:r>
            </a:p>
          </p:txBody>
        </p:sp>
        <p:sp>
          <p:nvSpPr>
            <p:cNvPr id="27" name="Textfeld 26">
              <a:extLst>
                <a:ext uri="{FF2B5EF4-FFF2-40B4-BE49-F238E27FC236}">
                  <a16:creationId xmlns:a16="http://schemas.microsoft.com/office/drawing/2014/main" id="{97D27EA5-2643-4D42-A311-F4607DA0E980}"/>
                </a:ext>
              </a:extLst>
            </p:cNvPr>
            <p:cNvSpPr txBox="1"/>
            <p:nvPr/>
          </p:nvSpPr>
          <p:spPr>
            <a:xfrm>
              <a:off x="1944000" y="4009967"/>
              <a:ext cx="8077242" cy="683761"/>
            </a:xfrm>
            <a:prstGeom prst="rect">
              <a:avLst/>
            </a:prstGeom>
            <a:noFill/>
          </p:spPr>
          <p:txBody>
            <a:bodyPr wrap="square" rtlCol="0">
              <a:spAutoFit/>
            </a:bodyPr>
            <a:lstStyle/>
            <a:p>
              <a:pPr marL="6789" indent="-6789">
                <a:lnSpc>
                  <a:spcPct val="100000"/>
                </a:lnSpc>
              </a:pPr>
              <a:r>
                <a:rPr lang="de-CH" sz="1600" b="0" dirty="0">
                  <a:solidFill>
                    <a:schemeClr val="tx1"/>
                  </a:solidFill>
                  <a:latin typeface="Arial" panose="020B0604020202020204" pitchFamily="34" charset="0"/>
                  <a:cs typeface="Arial" panose="020B0604020202020204" pitchFamily="34" charset="0"/>
                </a:rPr>
                <a:t>Gesamteindruck deutlich nicht einwandfrei; häufig unzureichende Leistungen (exemplarisch aufzeigen)  </a:t>
              </a:r>
            </a:p>
          </p:txBody>
        </p:sp>
      </p:grpSp>
      <p:grpSp>
        <p:nvGrpSpPr>
          <p:cNvPr id="35" name="Gruppieren 34">
            <a:extLst>
              <a:ext uri="{FF2B5EF4-FFF2-40B4-BE49-F238E27FC236}">
                <a16:creationId xmlns:a16="http://schemas.microsoft.com/office/drawing/2014/main" id="{466779FB-347F-5945-8AF6-8D637910D0BD}"/>
              </a:ext>
            </a:extLst>
          </p:cNvPr>
          <p:cNvGrpSpPr/>
          <p:nvPr/>
        </p:nvGrpSpPr>
        <p:grpSpPr>
          <a:xfrm>
            <a:off x="683568" y="5616000"/>
            <a:ext cx="8231832" cy="584775"/>
            <a:chOff x="396000" y="6332000"/>
            <a:chExt cx="9625242" cy="683760"/>
          </a:xfrm>
        </p:grpSpPr>
        <p:sp>
          <p:nvSpPr>
            <p:cNvPr id="25" name="Textfeld 24">
              <a:extLst>
                <a:ext uri="{FF2B5EF4-FFF2-40B4-BE49-F238E27FC236}">
                  <a16:creationId xmlns:a16="http://schemas.microsoft.com/office/drawing/2014/main" id="{00C352B1-80AD-D244-B903-A7DF91081B27}"/>
                </a:ext>
              </a:extLst>
            </p:cNvPr>
            <p:cNvSpPr txBox="1"/>
            <p:nvPr/>
          </p:nvSpPr>
          <p:spPr>
            <a:xfrm>
              <a:off x="396000" y="6332000"/>
              <a:ext cx="1083747" cy="395861"/>
            </a:xfrm>
            <a:prstGeom prst="rect">
              <a:avLst/>
            </a:prstGeom>
            <a:noFill/>
          </p:spPr>
          <p:txBody>
            <a:bodyPr wrap="none" rtlCol="0">
              <a:spAutoFit/>
            </a:bodyPr>
            <a:lstStyle/>
            <a:p>
              <a:pPr>
                <a:lnSpc>
                  <a:spcPct val="100000"/>
                </a:lnSpc>
              </a:pPr>
              <a:r>
                <a:rPr lang="de-CH" sz="1600" b="0" dirty="0">
                  <a:solidFill>
                    <a:schemeClr val="tx1"/>
                  </a:solidFill>
                  <a:latin typeface="Arial" panose="020B0604020202020204" pitchFamily="34" charset="0"/>
                  <a:cs typeface="Arial" panose="020B0604020202020204" pitchFamily="34" charset="0"/>
                </a:rPr>
                <a:t>sehr gut</a:t>
              </a:r>
            </a:p>
          </p:txBody>
        </p:sp>
        <p:sp>
          <p:nvSpPr>
            <p:cNvPr id="31" name="Textfeld 30">
              <a:extLst>
                <a:ext uri="{FF2B5EF4-FFF2-40B4-BE49-F238E27FC236}">
                  <a16:creationId xmlns:a16="http://schemas.microsoft.com/office/drawing/2014/main" id="{83C79AF5-712C-1A4C-9EDE-4A4B0B11218A}"/>
                </a:ext>
              </a:extLst>
            </p:cNvPr>
            <p:cNvSpPr txBox="1"/>
            <p:nvPr/>
          </p:nvSpPr>
          <p:spPr>
            <a:xfrm>
              <a:off x="1943999" y="6332000"/>
              <a:ext cx="8077243" cy="683760"/>
            </a:xfrm>
            <a:prstGeom prst="rect">
              <a:avLst/>
            </a:prstGeom>
            <a:noFill/>
          </p:spPr>
          <p:txBody>
            <a:bodyPr wrap="square" rtlCol="0">
              <a:spAutoFit/>
            </a:bodyPr>
            <a:lstStyle/>
            <a:p>
              <a:pPr marL="6789" indent="-6789">
                <a:lnSpc>
                  <a:spcPct val="100000"/>
                </a:lnSpc>
              </a:pPr>
              <a:r>
                <a:rPr lang="de-CH" sz="1600" b="0" dirty="0">
                  <a:solidFill>
                    <a:schemeClr val="tx1"/>
                  </a:solidFill>
                  <a:latin typeface="Arial" panose="020B0604020202020204" pitchFamily="34" charset="0"/>
                  <a:cs typeface="Arial" panose="020B0604020202020204" pitchFamily="34" charset="0"/>
                </a:rPr>
                <a:t>Gesamteindruck besser als einwandfrei; verschiedentlich ausgezeichnete </a:t>
              </a:r>
              <a:r>
                <a:rPr lang="de-CH" sz="1600" b="0">
                  <a:solidFill>
                    <a:schemeClr val="tx1"/>
                  </a:solidFill>
                  <a:latin typeface="Arial" panose="020B0604020202020204" pitchFamily="34" charset="0"/>
                  <a:cs typeface="Arial" panose="020B0604020202020204" pitchFamily="34" charset="0"/>
                </a:rPr>
                <a:t>Leistungen (exemplarisch </a:t>
              </a:r>
              <a:r>
                <a:rPr lang="de-CH" sz="1600" b="0" dirty="0">
                  <a:solidFill>
                    <a:schemeClr val="tx1"/>
                  </a:solidFill>
                  <a:latin typeface="Arial" panose="020B0604020202020204" pitchFamily="34" charset="0"/>
                  <a:cs typeface="Arial" panose="020B0604020202020204" pitchFamily="34" charset="0"/>
                </a:rPr>
                <a:t>aufzeigen) </a:t>
              </a:r>
            </a:p>
          </p:txBody>
        </p:sp>
      </p:grpSp>
      <p:sp>
        <p:nvSpPr>
          <p:cNvPr id="2" name="Datumsplatzhalter 1"/>
          <p:cNvSpPr>
            <a:spLocks noGrp="1"/>
          </p:cNvSpPr>
          <p:nvPr>
            <p:ph type="dt" sz="half" idx="10"/>
          </p:nvPr>
        </p:nvSpPr>
        <p:spPr/>
        <p:txBody>
          <a:bodyPr/>
          <a:lstStyle/>
          <a:p>
            <a:pPr>
              <a:defRPr/>
            </a:pPr>
            <a:r>
              <a:rPr lang="de-DE" smtClean="0"/>
              <a:t>29.06.2021</a:t>
            </a:r>
            <a:endParaRPr lang="de-CH"/>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7" y="1951002"/>
            <a:ext cx="5041392" cy="1441704"/>
          </a:xfrm>
          <a:prstGeom prst="rect">
            <a:avLst/>
          </a:prstGeom>
        </p:spPr>
      </p:pic>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3930190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chemeClr val="tx2"/>
                </a:solidFill>
              </a:rPr>
              <a:t>Austausch in Gruppenräumen</a:t>
            </a:r>
          </a:p>
        </p:txBody>
      </p:sp>
      <p:sp>
        <p:nvSpPr>
          <p:cNvPr id="3" name="Datumsplatzhalter 2"/>
          <p:cNvSpPr>
            <a:spLocks noGrp="1"/>
          </p:cNvSpPr>
          <p:nvPr>
            <p:ph type="dt" sz="half" idx="10"/>
          </p:nvPr>
        </p:nvSpPr>
        <p:spPr/>
        <p:txBody>
          <a:bodyPr/>
          <a:lstStyle/>
          <a:p>
            <a:pPr>
              <a:defRPr/>
            </a:pPr>
            <a:r>
              <a:rPr lang="de-DE" smtClean="0"/>
              <a:t>29.06.2021</a:t>
            </a:r>
            <a:endParaRPr lang="de-CH"/>
          </a:p>
        </p:txBody>
      </p:sp>
      <p:sp>
        <p:nvSpPr>
          <p:cNvPr id="5" name="Foliennummernplatzhalter 4"/>
          <p:cNvSpPr>
            <a:spLocks noGrp="1"/>
          </p:cNvSpPr>
          <p:nvPr>
            <p:ph type="sldNum" sz="quarter" idx="12"/>
          </p:nvPr>
        </p:nvSpPr>
        <p:spPr/>
        <p:txBody>
          <a:bodyPr/>
          <a:lstStyle/>
          <a:p>
            <a:pPr>
              <a:defRPr/>
            </a:pPr>
            <a:fld id="{2C0C2A4C-E5E2-4BDF-B25C-34D8951DC374}" type="slidenum">
              <a:rPr lang="de-CH" smtClean="0"/>
              <a:pPr>
                <a:defRPr/>
              </a:pPr>
              <a:t>47</a:t>
            </a:fld>
            <a:endParaRPr lang="de-CH"/>
          </a:p>
        </p:txBody>
      </p:sp>
      <p:pic>
        <p:nvPicPr>
          <p:cNvPr id="6" name="Grafik 5">
            <a:extLst>
              <a:ext uri="{FF2B5EF4-FFF2-40B4-BE49-F238E27FC236}">
                <a16:creationId xmlns:a16="http://schemas.microsoft.com/office/drawing/2014/main" id="{B77298CA-42F3-4D4D-B164-3B2D014C3581}"/>
              </a:ext>
            </a:extLst>
          </p:cNvPr>
          <p:cNvPicPr>
            <a:picLocks noChangeAspect="1"/>
          </p:cNvPicPr>
          <p:nvPr/>
        </p:nvPicPr>
        <p:blipFill>
          <a:blip r:embed="rId3"/>
          <a:stretch>
            <a:fillRect/>
          </a:stretch>
        </p:blipFill>
        <p:spPr>
          <a:xfrm>
            <a:off x="580064" y="2034476"/>
            <a:ext cx="2160000" cy="1351357"/>
          </a:xfrm>
          <a:prstGeom prst="rect">
            <a:avLst/>
          </a:prstGeom>
        </p:spPr>
      </p:pic>
      <p:pic>
        <p:nvPicPr>
          <p:cNvPr id="13" name="Grafik 12"/>
          <p:cNvPicPr>
            <a:picLocks noChangeAspect="1"/>
          </p:cNvPicPr>
          <p:nvPr/>
        </p:nvPicPr>
        <p:blipFill>
          <a:blip r:embed="rId4"/>
          <a:stretch>
            <a:fillRect/>
          </a:stretch>
        </p:blipFill>
        <p:spPr>
          <a:xfrm>
            <a:off x="582313" y="3625698"/>
            <a:ext cx="2160000" cy="1507652"/>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064" y="5373216"/>
            <a:ext cx="2160000" cy="617702"/>
          </a:xfrm>
          <a:prstGeom prst="rect">
            <a:avLst/>
          </a:prstGeom>
        </p:spPr>
      </p:pic>
      <p:sp>
        <p:nvSpPr>
          <p:cNvPr id="15" name="Textfeld 14"/>
          <p:cNvSpPr txBox="1"/>
          <p:nvPr/>
        </p:nvSpPr>
        <p:spPr>
          <a:xfrm>
            <a:off x="2895600" y="2034476"/>
            <a:ext cx="6019800" cy="3862596"/>
          </a:xfrm>
          <a:prstGeom prst="rect">
            <a:avLst/>
          </a:prstGeom>
          <a:noFill/>
        </p:spPr>
        <p:txBody>
          <a:bodyPr wrap="square" rtlCol="0">
            <a:spAutoFit/>
          </a:bodyPr>
          <a:lstStyle/>
          <a:p>
            <a:pPr>
              <a:lnSpc>
                <a:spcPct val="100000"/>
              </a:lnSpc>
              <a:spcBef>
                <a:spcPts val="544"/>
              </a:spcBef>
            </a:pPr>
            <a:r>
              <a:rPr lang="de-DE" sz="2000" b="0" dirty="0">
                <a:solidFill>
                  <a:schemeClr val="tx1"/>
                </a:solidFill>
                <a:latin typeface="Arial" panose="020B0604020202020204" pitchFamily="34" charset="0"/>
                <a:cs typeface="Arial" panose="020B0604020202020204" pitchFamily="34" charset="0"/>
              </a:rPr>
              <a:t>Diskutieren Sie in den Gruppenräumen folgende Leitfragen:</a:t>
            </a:r>
          </a:p>
          <a:p>
            <a:pPr>
              <a:lnSpc>
                <a:spcPct val="100000"/>
              </a:lnSpc>
              <a:spcBef>
                <a:spcPts val="544"/>
              </a:spcBef>
            </a:pPr>
            <a:endParaRPr lang="de-DE" sz="1000" b="0" dirty="0">
              <a:solidFill>
                <a:schemeClr val="tx1"/>
              </a:solidFill>
              <a:latin typeface="Arial" panose="020B0604020202020204" pitchFamily="34" charset="0"/>
              <a:cs typeface="Arial" panose="020B0604020202020204" pitchFamily="34" charset="0"/>
            </a:endParaRPr>
          </a:p>
          <a:p>
            <a:pPr marL="285750" indent="-285750">
              <a:lnSpc>
                <a:spcPct val="100000"/>
              </a:lnSpc>
              <a:spcBef>
                <a:spcPts val="544"/>
              </a:spcBef>
              <a:buFont typeface="Arial" panose="020B0604020202020204" pitchFamily="34" charset="0"/>
              <a:buChar char="•"/>
            </a:pPr>
            <a:r>
              <a:rPr lang="de-DE" sz="2000" b="0" dirty="0">
                <a:solidFill>
                  <a:schemeClr val="tx1"/>
                </a:solidFill>
                <a:latin typeface="Arial" panose="020B0604020202020204" pitchFamily="34" charset="0"/>
                <a:cs typeface="Arial" panose="020B0604020202020204" pitchFamily="34" charset="0"/>
              </a:rPr>
              <a:t>Was halten Sie von den vorgestellten Modellen zur Gesamtbeurteilungen von Fachleistungen?</a:t>
            </a:r>
          </a:p>
          <a:p>
            <a:pPr marL="285750" indent="-285750">
              <a:lnSpc>
                <a:spcPct val="100000"/>
              </a:lnSpc>
              <a:spcBef>
                <a:spcPts val="544"/>
              </a:spcBef>
              <a:buFont typeface="Arial" panose="020B0604020202020204" pitchFamily="34" charset="0"/>
              <a:buChar char="•"/>
            </a:pPr>
            <a:r>
              <a:rPr lang="de-CH" sz="2000" b="0" dirty="0">
                <a:solidFill>
                  <a:schemeClr val="tx1"/>
                </a:solidFill>
                <a:latin typeface="Arial" panose="020B0604020202020204" pitchFamily="34" charset="0"/>
                <a:cs typeface="Arial" panose="020B0604020202020204" pitchFamily="34" charset="0"/>
              </a:rPr>
              <a:t>Inwieweit eignet sich das eine bzw. das andere Modell besser für einzelne Fächer und/oder Zyklen?</a:t>
            </a:r>
          </a:p>
          <a:p>
            <a:pPr marL="285750" indent="-285750">
              <a:lnSpc>
                <a:spcPct val="100000"/>
              </a:lnSpc>
              <a:spcBef>
                <a:spcPts val="544"/>
              </a:spcBef>
              <a:buFont typeface="Arial" panose="020B0604020202020204" pitchFamily="34" charset="0"/>
              <a:buChar char="•"/>
            </a:pPr>
            <a:r>
              <a:rPr lang="de-CH" sz="2000" b="0" dirty="0">
                <a:solidFill>
                  <a:schemeClr val="tx1"/>
                </a:solidFill>
                <a:latin typeface="Arial" panose="020B0604020202020204" pitchFamily="34" charset="0"/>
                <a:cs typeface="Arial" panose="020B0604020202020204" pitchFamily="34" charset="0"/>
              </a:rPr>
              <a:t>…</a:t>
            </a:r>
          </a:p>
          <a:p>
            <a:pPr>
              <a:lnSpc>
                <a:spcPct val="100000"/>
              </a:lnSpc>
              <a:spcBef>
                <a:spcPts val="544"/>
              </a:spcBef>
            </a:pPr>
            <a:endParaRPr lang="de-DE" sz="1000" b="0" dirty="0">
              <a:solidFill>
                <a:schemeClr val="tx1"/>
              </a:solidFill>
              <a:latin typeface="Arial" panose="020B0604020202020204" pitchFamily="34" charset="0"/>
              <a:cs typeface="Arial" panose="020B0604020202020204" pitchFamily="34" charset="0"/>
            </a:endParaRPr>
          </a:p>
          <a:p>
            <a:pPr>
              <a:lnSpc>
                <a:spcPct val="100000"/>
              </a:lnSpc>
              <a:spcBef>
                <a:spcPts val="544"/>
              </a:spcBef>
            </a:pPr>
            <a:r>
              <a:rPr lang="de-CH" sz="2000" b="0" dirty="0">
                <a:solidFill>
                  <a:schemeClr val="tx1"/>
                </a:solidFill>
                <a:latin typeface="Arial" panose="020B0604020202020204" pitchFamily="34" charset="0"/>
                <a:cs typeface="Arial" panose="020B0604020202020204" pitchFamily="34" charset="0"/>
              </a:rPr>
              <a:t>Halten Sie wichtige Diskussionspunkte zuhanden der teaminternen Weiterarbeit fest.</a:t>
            </a:r>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3665371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Beurteilungsreglement (ab 1. August 2021)</a:t>
            </a:r>
          </a:p>
        </p:txBody>
      </p:sp>
      <p:sp>
        <p:nvSpPr>
          <p:cNvPr id="3" name="Inhaltsplatzhalter 2"/>
          <p:cNvSpPr>
            <a:spLocks noGrp="1"/>
          </p:cNvSpPr>
          <p:nvPr>
            <p:ph idx="1"/>
          </p:nvPr>
        </p:nvSpPr>
        <p:spPr/>
        <p:txBody>
          <a:bodyPr/>
          <a:lstStyle/>
          <a:p>
            <a:pPr>
              <a:buFont typeface="Arial" panose="020B0604020202020204" pitchFamily="34" charset="0"/>
              <a:buChar char="•"/>
            </a:pPr>
            <a:endParaRPr lang="de-CH" dirty="0"/>
          </a:p>
          <a:p>
            <a:pPr marL="0" indent="0">
              <a:buNone/>
            </a:pPr>
            <a:endParaRPr lang="de-CH" dirty="0"/>
          </a:p>
        </p:txBody>
      </p:sp>
      <p:sp>
        <p:nvSpPr>
          <p:cNvPr id="4" name="Foliennummernplatzhalter 3"/>
          <p:cNvSpPr>
            <a:spLocks noGrp="1"/>
          </p:cNvSpPr>
          <p:nvPr>
            <p:ph type="sldNum" sz="quarter" idx="12"/>
          </p:nvPr>
        </p:nvSpPr>
        <p:spPr/>
        <p:txBody>
          <a:bodyPr/>
          <a:lstStyle/>
          <a:p>
            <a:pPr>
              <a:defRPr/>
            </a:pPr>
            <a:fld id="{3C7F188E-57C0-4FE0-B0BA-925EA3B0EACD}" type="slidenum">
              <a:rPr lang="de-CH" smtClean="0"/>
              <a:pPr>
                <a:defRPr/>
              </a:pPr>
              <a:t>5</a:t>
            </a:fld>
            <a:endParaRPr lang="de-CH"/>
          </a:p>
        </p:txBody>
      </p:sp>
      <p:pic>
        <p:nvPicPr>
          <p:cNvPr id="8" name="Grafik 7"/>
          <p:cNvPicPr>
            <a:picLocks noChangeAspect="1"/>
          </p:cNvPicPr>
          <p:nvPr/>
        </p:nvPicPr>
        <p:blipFill>
          <a:blip r:embed="rId3"/>
          <a:stretch>
            <a:fillRect/>
          </a:stretch>
        </p:blipFill>
        <p:spPr>
          <a:xfrm>
            <a:off x="2195736" y="1916832"/>
            <a:ext cx="4608512" cy="4651233"/>
          </a:xfrm>
          <a:prstGeom prst="rect">
            <a:avLst/>
          </a:prstGeom>
        </p:spPr>
      </p:pic>
      <p:sp>
        <p:nvSpPr>
          <p:cNvPr id="11" name="Textfeld 10"/>
          <p:cNvSpPr txBox="1"/>
          <p:nvPr/>
        </p:nvSpPr>
        <p:spPr>
          <a:xfrm>
            <a:off x="11196736" y="2270125"/>
            <a:ext cx="184731" cy="464230"/>
          </a:xfrm>
          <a:prstGeom prst="rect">
            <a:avLst/>
          </a:prstGeom>
          <a:noFill/>
        </p:spPr>
        <p:txBody>
          <a:bodyPr wrap="none" rtlCol="0">
            <a:spAutoFit/>
          </a:bodyPr>
          <a:lstStyle/>
          <a:p>
            <a:endParaRPr lang="de-CH" dirty="0"/>
          </a:p>
        </p:txBody>
      </p:sp>
      <p:sp>
        <p:nvSpPr>
          <p:cNvPr id="12" name="Textfeld 11"/>
          <p:cNvSpPr txBox="1"/>
          <p:nvPr/>
        </p:nvSpPr>
        <p:spPr>
          <a:xfrm>
            <a:off x="1187624" y="5013176"/>
            <a:ext cx="6624736" cy="3494782"/>
          </a:xfrm>
          <a:prstGeom prst="rect">
            <a:avLst/>
          </a:prstGeom>
          <a:solidFill>
            <a:schemeClr val="bg1"/>
          </a:solidFill>
        </p:spPr>
        <p:txBody>
          <a:bodyPr wrap="square" rtlCol="0">
            <a:spAutoFit/>
          </a:bodyPr>
          <a:lstStyle/>
          <a:p>
            <a:endParaRPr lang="de-CH" dirty="0"/>
          </a:p>
        </p:txBody>
      </p:sp>
      <p:sp>
        <p:nvSpPr>
          <p:cNvPr id="5" name="Datumsplatzhalter 4"/>
          <p:cNvSpPr>
            <a:spLocks noGrp="1"/>
          </p:cNvSpPr>
          <p:nvPr>
            <p:ph type="dt" sz="half" idx="10"/>
          </p:nvPr>
        </p:nvSpPr>
        <p:spPr/>
        <p:txBody>
          <a:bodyPr/>
          <a:lstStyle/>
          <a:p>
            <a:pPr>
              <a:defRPr/>
            </a:pPr>
            <a:r>
              <a:rPr lang="de-DE" smtClean="0"/>
              <a:t>29.06.2021</a:t>
            </a:r>
            <a:endParaRPr lang="de-CH"/>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913432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r>
              <a:rPr lang="de-DE" smtClean="0"/>
              <a:t>29.06.2021</a:t>
            </a:r>
            <a:endParaRPr lang="de-CH"/>
          </a:p>
        </p:txBody>
      </p:sp>
      <p:sp>
        <p:nvSpPr>
          <p:cNvPr id="5" name="Foliennummernplatzhalter 4"/>
          <p:cNvSpPr>
            <a:spLocks noGrp="1"/>
          </p:cNvSpPr>
          <p:nvPr>
            <p:ph type="sldNum" sz="quarter" idx="12"/>
          </p:nvPr>
        </p:nvSpPr>
        <p:spPr/>
        <p:txBody>
          <a:bodyPr/>
          <a:lstStyle/>
          <a:p>
            <a:pPr>
              <a:defRPr/>
            </a:pPr>
            <a:fld id="{3C7F188E-57C0-4FE0-B0BA-925EA3B0EACD}" type="slidenum">
              <a:rPr lang="de-CH" smtClean="0"/>
              <a:pPr>
                <a:defRPr/>
              </a:pPr>
              <a:t>6</a:t>
            </a:fld>
            <a:endParaRPr lang="de-CH"/>
          </a:p>
        </p:txBody>
      </p:sp>
      <p:sp>
        <p:nvSpPr>
          <p:cNvPr id="6" name="Titel 5"/>
          <p:cNvSpPr>
            <a:spLocks noGrp="1"/>
          </p:cNvSpPr>
          <p:nvPr>
            <p:ph type="title"/>
          </p:nvPr>
        </p:nvSpPr>
        <p:spPr/>
        <p:txBody>
          <a:bodyPr/>
          <a:lstStyle/>
          <a:p>
            <a:r>
              <a:rPr lang="de-CH" dirty="0"/>
              <a:t>Gesamtbeurteilung (§ 10)</a:t>
            </a:r>
          </a:p>
        </p:txBody>
      </p:sp>
      <p:sp>
        <p:nvSpPr>
          <p:cNvPr id="8" name="Inhaltsplatzhalter 7"/>
          <p:cNvSpPr>
            <a:spLocks noGrp="1"/>
          </p:cNvSpPr>
          <p:nvPr>
            <p:ph idx="1"/>
          </p:nvPr>
        </p:nvSpPr>
        <p:spPr/>
        <p:txBody>
          <a:bodyPr/>
          <a:lstStyle/>
          <a:p>
            <a:r>
              <a:rPr lang="de-CH" dirty="0"/>
              <a:t>Beurteilung der Fachleistungen basiert auf Gesamtbeurteilung</a:t>
            </a:r>
          </a:p>
          <a:p>
            <a:r>
              <a:rPr lang="de-CH" dirty="0"/>
              <a:t>Professioneller Ermessensentscheid der Lehrperson</a:t>
            </a:r>
          </a:p>
          <a:p>
            <a:r>
              <a:rPr lang="de-CH" dirty="0"/>
              <a:t>Gesamtbeurteilung 	</a:t>
            </a:r>
            <a:br>
              <a:rPr lang="de-CH" dirty="0"/>
            </a:br>
            <a:r>
              <a:rPr lang="de-CH" dirty="0"/>
              <a:t>= vielfältige Kompetenznachweise während Zeugnisperiode</a:t>
            </a:r>
            <a:br>
              <a:rPr lang="de-CH" dirty="0"/>
            </a:br>
            <a:r>
              <a:rPr lang="de-CH" dirty="0"/>
              <a:t>≠ nur Notendurchschnitt</a:t>
            </a:r>
          </a:p>
        </p:txBody>
      </p:sp>
      <p:sp>
        <p:nvSpPr>
          <p:cNvPr id="2" name="Fußzeilenplatzhalter 1"/>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411980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Beurteilungsreglement (ab 1. August 2021)</a:t>
            </a:r>
          </a:p>
        </p:txBody>
      </p:sp>
      <p:sp>
        <p:nvSpPr>
          <p:cNvPr id="3" name="Inhaltsplatzhalter 2"/>
          <p:cNvSpPr>
            <a:spLocks noGrp="1"/>
          </p:cNvSpPr>
          <p:nvPr>
            <p:ph idx="1"/>
          </p:nvPr>
        </p:nvSpPr>
        <p:spPr/>
        <p:txBody>
          <a:bodyPr/>
          <a:lstStyle/>
          <a:p>
            <a:pPr>
              <a:buFont typeface="Arial" panose="020B0604020202020204" pitchFamily="34" charset="0"/>
              <a:buChar char="•"/>
            </a:pPr>
            <a:endParaRPr lang="de-CH" dirty="0"/>
          </a:p>
          <a:p>
            <a:pPr marL="0" indent="0">
              <a:buNone/>
            </a:pPr>
            <a:endParaRPr lang="de-CH" dirty="0"/>
          </a:p>
        </p:txBody>
      </p:sp>
      <p:pic>
        <p:nvPicPr>
          <p:cNvPr id="8" name="Grafik 7"/>
          <p:cNvPicPr>
            <a:picLocks noChangeAspect="1"/>
          </p:cNvPicPr>
          <p:nvPr/>
        </p:nvPicPr>
        <p:blipFill>
          <a:blip r:embed="rId3"/>
          <a:stretch>
            <a:fillRect/>
          </a:stretch>
        </p:blipFill>
        <p:spPr>
          <a:xfrm>
            <a:off x="2195736" y="1916833"/>
            <a:ext cx="4291783" cy="4331568"/>
          </a:xfrm>
          <a:prstGeom prst="rect">
            <a:avLst/>
          </a:prstGeom>
        </p:spPr>
      </p:pic>
      <p:sp>
        <p:nvSpPr>
          <p:cNvPr id="11" name="Textfeld 10"/>
          <p:cNvSpPr txBox="1"/>
          <p:nvPr/>
        </p:nvSpPr>
        <p:spPr>
          <a:xfrm>
            <a:off x="11196736" y="2270125"/>
            <a:ext cx="184731" cy="464230"/>
          </a:xfrm>
          <a:prstGeom prst="rect">
            <a:avLst/>
          </a:prstGeom>
          <a:noFill/>
        </p:spPr>
        <p:txBody>
          <a:bodyPr wrap="none" rtlCol="0">
            <a:spAutoFit/>
          </a:bodyPr>
          <a:lstStyle/>
          <a:p>
            <a:endParaRPr lang="de-CH" dirty="0"/>
          </a:p>
        </p:txBody>
      </p:sp>
      <p:sp>
        <p:nvSpPr>
          <p:cNvPr id="4" name="Datumsplatzhalter 3"/>
          <p:cNvSpPr>
            <a:spLocks noGrp="1"/>
          </p:cNvSpPr>
          <p:nvPr>
            <p:ph type="dt" sz="half" idx="10"/>
          </p:nvPr>
        </p:nvSpPr>
        <p:spPr/>
        <p:txBody>
          <a:bodyPr/>
          <a:lstStyle/>
          <a:p>
            <a:pPr>
              <a:defRPr/>
            </a:pPr>
            <a:r>
              <a:rPr lang="de-DE" smtClean="0"/>
              <a:t>29.06.2021</a:t>
            </a:r>
            <a:endParaRPr lang="de-CH"/>
          </a:p>
        </p:txBody>
      </p:sp>
      <p:sp>
        <p:nvSpPr>
          <p:cNvPr id="6" name="Foliennummernplatzhalter 5"/>
          <p:cNvSpPr>
            <a:spLocks noGrp="1"/>
          </p:cNvSpPr>
          <p:nvPr>
            <p:ph type="sldNum" sz="quarter" idx="12"/>
          </p:nvPr>
        </p:nvSpPr>
        <p:spPr/>
        <p:txBody>
          <a:bodyPr/>
          <a:lstStyle/>
          <a:p>
            <a:pPr>
              <a:defRPr/>
            </a:pPr>
            <a:fld id="{3C7F188E-57C0-4FE0-B0BA-925EA3B0EACD}" type="slidenum">
              <a:rPr lang="de-CH" smtClean="0"/>
              <a:pPr>
                <a:defRPr/>
              </a:pPr>
              <a:t>7</a:t>
            </a:fld>
            <a:endParaRPr lang="de-CH"/>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3562926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CH" dirty="0"/>
              <a:t>Passend zum pädagogischen Profil: </a:t>
            </a:r>
            <a:br>
              <a:rPr lang="de-CH" dirty="0"/>
            </a:br>
            <a:endParaRPr lang="de-CH" dirty="0"/>
          </a:p>
          <a:p>
            <a:r>
              <a:rPr lang="de-CH" dirty="0"/>
              <a:t>Auftrag an Schule, innerhalb der kantonalen Vorgaben an einer abgestimmten Beurteilungskultur zu arbeiten</a:t>
            </a:r>
          </a:p>
          <a:p>
            <a:r>
              <a:rPr lang="de-CH" dirty="0"/>
              <a:t>Ziel: Beurteilungspraxen der Lehrpersonen gleichen sich an</a:t>
            </a:r>
          </a:p>
        </p:txBody>
      </p:sp>
      <p:sp>
        <p:nvSpPr>
          <p:cNvPr id="3" name="Datumsplatzhalter 2"/>
          <p:cNvSpPr>
            <a:spLocks noGrp="1"/>
          </p:cNvSpPr>
          <p:nvPr>
            <p:ph type="dt" sz="half" idx="10"/>
          </p:nvPr>
        </p:nvSpPr>
        <p:spPr/>
        <p:txBody>
          <a:bodyPr/>
          <a:lstStyle/>
          <a:p>
            <a:pPr>
              <a:defRPr/>
            </a:pPr>
            <a:r>
              <a:rPr lang="de-DE" smtClean="0"/>
              <a:t>29.06.2021</a:t>
            </a:r>
            <a:endParaRPr lang="de-CH"/>
          </a:p>
        </p:txBody>
      </p:sp>
      <p:sp>
        <p:nvSpPr>
          <p:cNvPr id="5" name="Foliennummernplatzhalter 4"/>
          <p:cNvSpPr>
            <a:spLocks noGrp="1"/>
          </p:cNvSpPr>
          <p:nvPr>
            <p:ph type="sldNum" sz="quarter" idx="12"/>
          </p:nvPr>
        </p:nvSpPr>
        <p:spPr/>
        <p:txBody>
          <a:bodyPr/>
          <a:lstStyle/>
          <a:p>
            <a:pPr>
              <a:defRPr/>
            </a:pPr>
            <a:fld id="{3C7F188E-57C0-4FE0-B0BA-925EA3B0EACD}" type="slidenum">
              <a:rPr lang="de-CH" smtClean="0"/>
              <a:pPr>
                <a:defRPr/>
              </a:pPr>
              <a:t>8</a:t>
            </a:fld>
            <a:endParaRPr lang="de-CH"/>
          </a:p>
        </p:txBody>
      </p:sp>
      <p:sp>
        <p:nvSpPr>
          <p:cNvPr id="6" name="Titel 5"/>
          <p:cNvSpPr>
            <a:spLocks noGrp="1"/>
          </p:cNvSpPr>
          <p:nvPr>
            <p:ph type="title"/>
          </p:nvPr>
        </p:nvSpPr>
        <p:spPr/>
        <p:txBody>
          <a:bodyPr/>
          <a:lstStyle/>
          <a:p>
            <a:r>
              <a:rPr lang="de-CH" dirty="0"/>
              <a:t>Abgestimmte Beurteilungskultur (§ 20)</a:t>
            </a:r>
          </a:p>
        </p:txBody>
      </p:sp>
      <p:sp>
        <p:nvSpPr>
          <p:cNvPr id="7" name="Fußzeilenplatzhalter 6"/>
          <p:cNvSpPr>
            <a:spLocks noGrp="1"/>
          </p:cNvSpPr>
          <p:nvPr>
            <p:ph type="ftr" sz="quarter" idx="11"/>
          </p:nvPr>
        </p:nvSpPr>
        <p:spPr/>
        <p:txBody>
          <a:bodyPr/>
          <a:lstStyle/>
          <a:p>
            <a:pPr>
              <a:defRPr/>
            </a:pPr>
            <a:r>
              <a:rPr lang="de-CH" smtClean="0"/>
              <a:t>Beurteilung ab Schuljahr 2021/22, Lehrpersonen </a:t>
            </a:r>
            <a:endParaRPr lang="de-CH"/>
          </a:p>
        </p:txBody>
      </p:sp>
    </p:spTree>
    <p:extLst>
      <p:ext uri="{BB962C8B-B14F-4D97-AF65-F5344CB8AC3E}">
        <p14:creationId xmlns:p14="http://schemas.microsoft.com/office/powerpoint/2010/main" val="1544832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CH" dirty="0" smtClean="0"/>
              <a:t>Bearbeitung in allen Thurgauer Schulen ab 1. August 2021: </a:t>
            </a:r>
          </a:p>
          <a:p>
            <a:r>
              <a:rPr lang="de-CH" dirty="0" smtClean="0"/>
              <a:t>Kantonale </a:t>
            </a:r>
            <a:r>
              <a:rPr lang="de-CH" dirty="0"/>
              <a:t>Beurteilungsgrundlagen verstehen und </a:t>
            </a:r>
            <a:r>
              <a:rPr lang="de-CH" dirty="0" smtClean="0"/>
              <a:t>anwenden</a:t>
            </a:r>
          </a:p>
          <a:p>
            <a:r>
              <a:rPr lang="de-CH" dirty="0"/>
              <a:t>Beurteilungskompetenz der Lehrpersonen </a:t>
            </a:r>
            <a:r>
              <a:rPr lang="de-CH" dirty="0" smtClean="0"/>
              <a:t>fördern</a:t>
            </a:r>
          </a:p>
          <a:p>
            <a:r>
              <a:rPr lang="de-CH" dirty="0" smtClean="0"/>
              <a:t>Weiterentwickeln </a:t>
            </a:r>
            <a:r>
              <a:rPr lang="de-CH" dirty="0"/>
              <a:t>einer abgestimmten </a:t>
            </a:r>
            <a:r>
              <a:rPr lang="de-CH" dirty="0" smtClean="0"/>
              <a:t>Beurteilungskultur</a:t>
            </a:r>
          </a:p>
          <a:p>
            <a:endParaRPr lang="de-CH" dirty="0" smtClean="0"/>
          </a:p>
          <a:p>
            <a:pPr marL="0" indent="0">
              <a:buNone/>
            </a:pPr>
            <a:r>
              <a:rPr lang="de-CH" dirty="0" smtClean="0"/>
              <a:t>Indikatoren zu den Zielsetzungen (2021)</a:t>
            </a:r>
          </a:p>
          <a:p>
            <a:pPr marL="0" indent="0">
              <a:buNone/>
            </a:pPr>
            <a:endParaRPr lang="de-CH" dirty="0" smtClean="0"/>
          </a:p>
          <a:p>
            <a:pPr marL="0" indent="0">
              <a:buNone/>
            </a:pPr>
            <a:r>
              <a:rPr lang="de-CH" dirty="0" smtClean="0"/>
              <a:t>Kantonale Überprüfung der Zielerreichung durch Fokusevaluation, frühestens </a:t>
            </a:r>
            <a:r>
              <a:rPr lang="de-CH" dirty="0"/>
              <a:t>ab Schuljahr </a:t>
            </a:r>
            <a:r>
              <a:rPr lang="de-CH" dirty="0" smtClean="0"/>
              <a:t>2024/25</a:t>
            </a:r>
            <a:endParaRPr lang="de-CH" dirty="0"/>
          </a:p>
          <a:p>
            <a:pPr marL="0" indent="0">
              <a:buNone/>
            </a:pPr>
            <a:endParaRPr lang="de-CH" dirty="0"/>
          </a:p>
        </p:txBody>
      </p:sp>
      <p:sp>
        <p:nvSpPr>
          <p:cNvPr id="3" name="Datumsplatzhalt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0" i="0" u="none" strike="noStrike" kern="1200" cap="none" spc="0" normalizeH="0" baseline="0" noProof="0" smtClean="0">
                <a:ln>
                  <a:noFill/>
                </a:ln>
                <a:solidFill>
                  <a:prstClr val="black"/>
                </a:solidFill>
                <a:effectLst/>
                <a:uLnTx/>
                <a:uFillTx/>
                <a:latin typeface="Arial" charset="0"/>
                <a:ea typeface="+mn-ea"/>
                <a:cs typeface="+mn-cs"/>
              </a:rPr>
              <a:t>29.06.2021</a:t>
            </a:r>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700" b="0" i="0" u="none" strike="noStrike" kern="1200" cap="none" spc="0" normalizeH="0" baseline="0" noProof="0" smtClean="0">
                <a:ln>
                  <a:noFill/>
                </a:ln>
                <a:solidFill>
                  <a:prstClr val="black"/>
                </a:solidFill>
                <a:effectLst/>
                <a:uLnTx/>
                <a:uFillTx/>
                <a:latin typeface="Arial" charset="0"/>
                <a:ea typeface="+mn-ea"/>
                <a:cs typeface="+mn-cs"/>
              </a:rPr>
              <a:t>Beurteilung ab Schuljahr 2021/22, Lehrpersonen </a:t>
            </a:r>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Titel 5"/>
          <p:cNvSpPr>
            <a:spLocks noGrp="1"/>
          </p:cNvSpPr>
          <p:nvPr>
            <p:ph type="title"/>
          </p:nvPr>
        </p:nvSpPr>
        <p:spPr/>
        <p:txBody>
          <a:bodyPr/>
          <a:lstStyle/>
          <a:p>
            <a:r>
              <a:rPr lang="de-CH" dirty="0" smtClean="0"/>
              <a:t>Auftrag «Beurteilung» an die Schulen </a:t>
            </a:r>
            <a:endParaRPr lang="de-CH" dirty="0"/>
          </a:p>
        </p:txBody>
      </p:sp>
    </p:spTree>
    <p:extLst>
      <p:ext uri="{BB962C8B-B14F-4D97-AF65-F5344CB8AC3E}">
        <p14:creationId xmlns:p14="http://schemas.microsoft.com/office/powerpoint/2010/main" val="2363699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sz="25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lang="de-CH" sz="2500" b="1" i="0" u="none" strike="noStrike" cap="none" normalizeH="0" baseline="0" smtClean="0">
            <a:ln>
              <a:noFill/>
            </a:ln>
            <a:solidFill>
              <a:schemeClr val="tx2"/>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sz="25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lang="de-CH" sz="2500" b="1" i="0" u="none" strike="noStrike" cap="none" normalizeH="0" baseline="0" smtClean="0">
            <a:ln>
              <a:noFill/>
            </a:ln>
            <a:solidFill>
              <a:schemeClr val="tx2"/>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elmasterfolie 2">
  <a:themeElements>
    <a:clrScheme name="Benutzerdefiniert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8CB80D"/>
      </a:hlink>
      <a:folHlink>
        <a:srgbClr val="8CB80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4D1E49AA-9ED4-4344-90A8-40227DBCEDCB}" vid="{159733CF-6A4D-45F3-A93E-FBEA26FCDA88}"/>
    </a:ext>
  </a:extLst>
</a:theme>
</file>

<file path=ppt/theme/theme4.xml><?xml version="1.0" encoding="utf-8"?>
<a:theme xmlns:a="http://schemas.openxmlformats.org/drawingml/2006/main" name="2_Standard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sz="25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lang="de-CH" sz="2500" b="1" i="0" u="none" strike="noStrike" cap="none" normalizeH="0" baseline="0" smtClean="0">
            <a:ln>
              <a:noFill/>
            </a:ln>
            <a:solidFill>
              <a:schemeClr val="tx2"/>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f:field ref="objname" par="" text="210428_Kurzversion_Austausch_online" edit="true"/>
    <f:field ref="objsubject" par="" text="" edit="true"/>
    <f:field ref="objcreatedby" par="" text="Monn AVK, Xavier"/>
    <f:field ref="objcreatedat" par="" date="2021-06-28T09:21:04" text="28.06.2021 09:21:04"/>
    <f:field ref="objchangedby" par="" text="Bachmann AVK, Sandra"/>
    <f:field ref="objmodifiedat" par="" date="2021-06-29T17:33:16" text="29.06.2021 17:33:16"/>
    <f:field ref="doc_FSCFOLIO_1_1001_FieldDocumentNumber" par="" text=""/>
    <f:field ref="doc_FSCFOLIO_1_1001_FieldSubject" par="" text="" edit="true"/>
    <f:field ref="FSCFOLIO_1_1001_FieldCurrentUser" par="" text="Xavier Monn AVK"/>
    <f:field ref="CCAPRECONFIG_15_1001_Objektname" par="" text="210428_Kurzversion_Austausch_online" edit="true"/>
  </f:record>
  <f:display par="" text="Allgemein">
    <f:field ref="objname" text="Name"/>
    <f:field ref="objsubject" text="Objektbetreff"/>
    <f:field ref="objcreatedby" text="Erzeugt von"/>
    <f:field ref="objcreatedat" text="Erzeugt am/um"/>
    <f:field ref="objchangedby" text="Letzte Änderung von"/>
    <f:field ref="objmodifiedat" text="Letzte Änderung am/um"/>
    <f:field ref="FSCFOLIO_1_1001_FieldCurrentUser" text="Aktueller Benutzer"/>
    <f:field ref="CCAPRECONFIG_15_1001_Objektname" text="Objektname"/>
  </f:display>
  <f:display par="" text="Serienbrief">
    <f:field ref="doc_FSCFOLIO_1_1001_FieldDocumentNumber" text="Dokument Nummer"/>
    <f:field ref="doc_FSCFOLIO_1_1001_FieldSubject" text="Betreff"/>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0</TotalTime>
  <Words>3736</Words>
  <Application>Microsoft Office PowerPoint</Application>
  <PresentationFormat>Bildschirmpräsentation (4:3)</PresentationFormat>
  <Paragraphs>460</Paragraphs>
  <Slides>47</Slides>
  <Notes>47</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47</vt:i4>
      </vt:variant>
    </vt:vector>
  </HeadingPairs>
  <TitlesOfParts>
    <vt:vector size="57" baseType="lpstr">
      <vt:lpstr>akzidenz-grotesk</vt:lpstr>
      <vt:lpstr>AkzidenzGroteskBE-Light</vt:lpstr>
      <vt:lpstr>Arial</vt:lpstr>
      <vt:lpstr>Symbol</vt:lpstr>
      <vt:lpstr>Times New Roman</vt:lpstr>
      <vt:lpstr>Wingdings</vt:lpstr>
      <vt:lpstr>Standarddesign</vt:lpstr>
      <vt:lpstr>1_Standarddesign</vt:lpstr>
      <vt:lpstr>Titelmasterfolie 2</vt:lpstr>
      <vt:lpstr>2_Standarddesign</vt:lpstr>
      <vt:lpstr>Information Lehrpersonen Schule Datum</vt:lpstr>
      <vt:lpstr>Möglicher Ablauf</vt:lpstr>
      <vt:lpstr>av.tg.ch &gt; Stichwörter A-Z &gt; Beurteilung  </vt:lpstr>
      <vt:lpstr>Kantonale Grundlagen   Beurteilungsreglement, Auftrag    </vt:lpstr>
      <vt:lpstr>Beurteilungsreglement (ab 1. August 2021)</vt:lpstr>
      <vt:lpstr>Gesamtbeurteilung (§ 10)</vt:lpstr>
      <vt:lpstr>Beurteilungsreglement (ab 1. August 2021)</vt:lpstr>
      <vt:lpstr>Abgestimmte Beurteilungskultur (§ 20)</vt:lpstr>
      <vt:lpstr>Auftrag «Beurteilung» an die Schulen </vt:lpstr>
      <vt:lpstr>Support Handbuch Beurteilung</vt:lpstr>
      <vt:lpstr>PowerPoint-Präsentation</vt:lpstr>
      <vt:lpstr>A | Formen von Kompetenznachweisen</vt:lpstr>
      <vt:lpstr>B | Formen von Beurteilungsinstrumenten</vt:lpstr>
      <vt:lpstr>C | Fachliche Grundlagen</vt:lpstr>
      <vt:lpstr>D | Vertiefung kantonale Grundlagen</vt:lpstr>
      <vt:lpstr>E | Abgestimmte Beurteilungskultur</vt:lpstr>
      <vt:lpstr>F | Reflexionsangebote</vt:lpstr>
      <vt:lpstr>A | Formen von Kompetenznachweisen</vt:lpstr>
      <vt:lpstr>PowerPoint-Präsentation</vt:lpstr>
      <vt:lpstr>Das Modell-Prinzip  </vt:lpstr>
      <vt:lpstr>PowerPoint-Präsentation</vt:lpstr>
      <vt:lpstr>PowerPoint-Präsentation</vt:lpstr>
      <vt:lpstr>PowerPoint-Präsentation</vt:lpstr>
      <vt:lpstr>Erzählung/Bericht: Hinweise</vt:lpstr>
      <vt:lpstr>PowerPoint-Präsentation</vt:lpstr>
      <vt:lpstr>Erzählung/Bericht: Selbst-/Peerbeurteilung</vt:lpstr>
      <vt:lpstr>Erzählung/Bericht: formative Fremdbeurteilung</vt:lpstr>
      <vt:lpstr>Selbst- und Peerbeurteilung: Erklärung und Referat</vt:lpstr>
      <vt:lpstr>Formative Fremdbeurteilung: Erklärung und Referat</vt:lpstr>
      <vt:lpstr>Summative Fremdbeurteilung: Erklärung und Referat</vt:lpstr>
      <vt:lpstr>A | Digitales Vertiefungsangebot</vt:lpstr>
      <vt:lpstr>Austausch in Gruppenräumen</vt:lpstr>
      <vt:lpstr>§ 10 Gesamtbeurteilung</vt:lpstr>
      <vt:lpstr>Klassenarbeiten</vt:lpstr>
      <vt:lpstr>PowerPoint-Präsentation</vt:lpstr>
      <vt:lpstr>§ 10 Gesamtbeurteilung</vt:lpstr>
      <vt:lpstr>D | Gesamtbeurteilung der Fachleistungen im Zeugnis</vt:lpstr>
      <vt:lpstr>Professioneller Ermessensentscheid</vt:lpstr>
      <vt:lpstr>§ 10 Gesamtbeurteilung</vt:lpstr>
      <vt:lpstr>Beurteilung im kompetenzorientierten Unterricht</vt:lpstr>
      <vt:lpstr>Bilanzierung – Kreisprozess der Gesamtbeurteilung</vt:lpstr>
      <vt:lpstr>Phasenmodell der Bilanzierung – Sichten</vt:lpstr>
      <vt:lpstr>Phasenmodell der Bilanzierung – Interpretieren</vt:lpstr>
      <vt:lpstr>Phasenmodell der Bilanzierung – Codieren</vt:lpstr>
      <vt:lpstr>Phasenmodell der Bilanzierung – Kommunizieren</vt:lpstr>
      <vt:lpstr>Differenzierung im Fachbereich Deutsch </vt:lpstr>
      <vt:lpstr>Austausch in Gruppenräumen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afidie</dc:creator>
  <cp:lastModifiedBy>Kurt Mästinger</cp:lastModifiedBy>
  <cp:revision>305</cp:revision>
  <cp:lastPrinted>2020-09-14T15:28:32Z</cp:lastPrinted>
  <dcterms:created xsi:type="dcterms:W3CDTF">2006-01-06T07:40:59Z</dcterms:created>
  <dcterms:modified xsi:type="dcterms:W3CDTF">2024-08-21T11:06:55Z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LAKGOV@1.1001:PersonalSubjAddress">
    <vt:lpwstr/>
  </property>
  <property fmtid="{D5CDD505-2E9C-101B-9397-08002B2CF9AE}" pid="3" name="FSC#ELAKGOV@1.1001:PersonalSubjSalutation">
    <vt:lpwstr/>
  </property>
  <property fmtid="{D5CDD505-2E9C-101B-9397-08002B2CF9AE}" pid="4" name="FSC#ELAKGOV@1.1001:PersonalSubjSurName">
    <vt:lpwstr/>
  </property>
  <property fmtid="{D5CDD505-2E9C-101B-9397-08002B2CF9AE}" pid="5" name="FSC#ELAKGOV@1.1001:PersonalSubjFirstName">
    <vt:lpwstr/>
  </property>
  <property fmtid="{D5CDD505-2E9C-101B-9397-08002B2CF9AE}" pid="6" name="FSC#ELAKGOV@1.1001:PersonalSubjGender">
    <vt:lpwstr/>
  </property>
  <property fmtid="{D5CDD505-2E9C-101B-9397-08002B2CF9AE}" pid="7" name="FSC#COOELAK@1.1001:CurrentUserEmail">
    <vt:lpwstr>roberto.tropea@tg.ch</vt:lpwstr>
  </property>
  <property fmtid="{D5CDD505-2E9C-101B-9397-08002B2CF9AE}" pid="8" name="FSC#COOELAK@1.1001:CurrentUserRolePos">
    <vt:lpwstr>Administrator/-in</vt:lpwstr>
  </property>
  <property fmtid="{D5CDD505-2E9C-101B-9397-08002B2CF9AE}" pid="9" name="FSC#COOELAK@1.1001:BaseNumber">
    <vt:lpwstr/>
  </property>
  <property fmtid="{D5CDD505-2E9C-101B-9397-08002B2CF9AE}" pid="10" name="FSC#COOELAK@1.1001:SettlementApprovedAt">
    <vt:lpwstr/>
  </property>
  <property fmtid="{D5CDD505-2E9C-101B-9397-08002B2CF9AE}" pid="11" name="FSC#COOELAK@1.1001:ExternalDate">
    <vt:lpwstr/>
  </property>
  <property fmtid="{D5CDD505-2E9C-101B-9397-08002B2CF9AE}" pid="12" name="FSC#COOELAK@1.1001:ApproverTitle">
    <vt:lpwstr/>
  </property>
  <property fmtid="{D5CDD505-2E9C-101B-9397-08002B2CF9AE}" pid="13" name="FSC#COOELAK@1.1001:ApproverSurName">
    <vt:lpwstr/>
  </property>
  <property fmtid="{D5CDD505-2E9C-101B-9397-08002B2CF9AE}" pid="14" name="FSC#COOELAK@1.1001:ApproverFirstName">
    <vt:lpwstr/>
  </property>
  <property fmtid="{D5CDD505-2E9C-101B-9397-08002B2CF9AE}" pid="15" name="FSC#COOELAK@1.1001:ProcessResponsibleFax">
    <vt:lpwstr/>
  </property>
  <property fmtid="{D5CDD505-2E9C-101B-9397-08002B2CF9AE}" pid="16" name="FSC#COOELAK@1.1001:ProcessResponsibleMail">
    <vt:lpwstr/>
  </property>
  <property fmtid="{D5CDD505-2E9C-101B-9397-08002B2CF9AE}" pid="17" name="FSC#COOELAK@1.1001:ProcessResponsiblePhone">
    <vt:lpwstr/>
  </property>
  <property fmtid="{D5CDD505-2E9C-101B-9397-08002B2CF9AE}" pid="18" name="FSC#COOELAK@1.1001:ProcessResponsible">
    <vt:lpwstr/>
  </property>
  <property fmtid="{D5CDD505-2E9C-101B-9397-08002B2CF9AE}" pid="19" name="FSC#COOELAK@1.1001:IncomingSubject">
    <vt:lpwstr/>
  </property>
  <property fmtid="{D5CDD505-2E9C-101B-9397-08002B2CF9AE}" pid="20" name="FSC#COOELAK@1.1001:IncomingNumber">
    <vt:lpwstr/>
  </property>
  <property fmtid="{D5CDD505-2E9C-101B-9397-08002B2CF9AE}" pid="21" name="FSC#COOELAK@1.1001:ExternalRef">
    <vt:lpwstr/>
  </property>
  <property fmtid="{D5CDD505-2E9C-101B-9397-08002B2CF9AE}" pid="22" name="FSC#COOELAK@1.1001:FileRefBarCode">
    <vt:lpwstr>**</vt:lpwstr>
  </property>
  <property fmtid="{D5CDD505-2E9C-101B-9397-08002B2CF9AE}" pid="23" name="FSC#COOELAK@1.1001:RefBarCode">
    <vt:lpwstr/>
  </property>
  <property fmtid="{D5CDD505-2E9C-101B-9397-08002B2CF9AE}" pid="24" name="FSC#COOELAK@1.1001:ObjBarCode">
    <vt:lpwstr>*COO.2103.100.2.7135856*</vt:lpwstr>
  </property>
  <property fmtid="{D5CDD505-2E9C-101B-9397-08002B2CF9AE}" pid="25" name="FSC#COOELAK@1.1001:Priority">
    <vt:lpwstr> ()</vt:lpwstr>
  </property>
  <property fmtid="{D5CDD505-2E9C-101B-9397-08002B2CF9AE}" pid="26" name="FSC#COOELAK@1.1001:OU">
    <vt:lpwstr>Amt für Volksschule, Amtsleitung (AVK)</vt:lpwstr>
  </property>
  <property fmtid="{D5CDD505-2E9C-101B-9397-08002B2CF9AE}" pid="27" name="FSC#COOELAK@1.1001:CreatedAt">
    <vt:lpwstr>04.05.2018</vt:lpwstr>
  </property>
  <property fmtid="{D5CDD505-2E9C-101B-9397-08002B2CF9AE}" pid="28" name="FSC#COOELAK@1.1001:Department">
    <vt:lpwstr>AVK Abteilung Finanzen (AVK_FIN)</vt:lpwstr>
  </property>
  <property fmtid="{D5CDD505-2E9C-101B-9397-08002B2CF9AE}" pid="29" name="FSC#COOELAK@1.1001:ApprovedAt">
    <vt:lpwstr/>
  </property>
  <property fmtid="{D5CDD505-2E9C-101B-9397-08002B2CF9AE}" pid="30" name="FSC#COOELAK@1.1001:ApprovedBy">
    <vt:lpwstr/>
  </property>
  <property fmtid="{D5CDD505-2E9C-101B-9397-08002B2CF9AE}" pid="31" name="FSC#COOELAK@1.1001:DispatchedAt">
    <vt:lpwstr/>
  </property>
  <property fmtid="{D5CDD505-2E9C-101B-9397-08002B2CF9AE}" pid="32" name="FSC#COOELAK@1.1001:DispatchedBy">
    <vt:lpwstr/>
  </property>
  <property fmtid="{D5CDD505-2E9C-101B-9397-08002B2CF9AE}" pid="33" name="FSC#COOELAK@1.1001:OwnerFaxExtension">
    <vt:lpwstr/>
  </property>
  <property fmtid="{D5CDD505-2E9C-101B-9397-08002B2CF9AE}" pid="34" name="FSC#COOELAK@1.1001:OwnerExtension">
    <vt:lpwstr>+41 58 345 57 89</vt:lpwstr>
  </property>
  <property fmtid="{D5CDD505-2E9C-101B-9397-08002B2CF9AE}" pid="35" name="FSC#COOELAK@1.1001:Owner">
    <vt:lpwstr>Tropea AVK Roberto (Frauenfeld)</vt:lpwstr>
  </property>
  <property fmtid="{D5CDD505-2E9C-101B-9397-08002B2CF9AE}" pid="36" name="FSC#COOELAK@1.1001:Organization">
    <vt:lpwstr/>
  </property>
  <property fmtid="{D5CDD505-2E9C-101B-9397-08002B2CF9AE}" pid="37" name="FSC#COOELAK@1.1001:FileRefOU">
    <vt:lpwstr/>
  </property>
  <property fmtid="{D5CDD505-2E9C-101B-9397-08002B2CF9AE}" pid="38" name="FSC#COOELAK@1.1001:FileRefOrdinal">
    <vt:lpwstr/>
  </property>
  <property fmtid="{D5CDD505-2E9C-101B-9397-08002B2CF9AE}" pid="39" name="FSC#COOELAK@1.1001:FileRefYear">
    <vt:lpwstr/>
  </property>
  <property fmtid="{D5CDD505-2E9C-101B-9397-08002B2CF9AE}" pid="40" name="FSC#COOELAK@1.1001:FileReference">
    <vt:lpwstr/>
  </property>
  <property fmtid="{D5CDD505-2E9C-101B-9397-08002B2CF9AE}" pid="41" name="FSC#COOELAK@1.1001:Subject">
    <vt:lpwstr/>
  </property>
  <property fmtid="{D5CDD505-2E9C-101B-9397-08002B2CF9AE}" pid="42" name="FSC#FSCIBISDOCPROPS@15.1400:DossierRef">
    <vt:lpwstr/>
  </property>
  <property fmtid="{D5CDD505-2E9C-101B-9397-08002B2CF9AE}" pid="43" name="FSC#FSCIBISDOCPROPS@15.1400:RRSessionDate">
    <vt:lpwstr/>
  </property>
  <property fmtid="{D5CDD505-2E9C-101B-9397-08002B2CF9AE}" pid="44" name="FSC#FSCIBISDOCPROPS@15.1400:RRBNumber">
    <vt:lpwstr>Nicht verfügbar</vt:lpwstr>
  </property>
  <property fmtid="{D5CDD505-2E9C-101B-9397-08002B2CF9AE}" pid="45" name="FSC#FSCIBISDOCPROPS@15.1400:TopLevelSubjectGroupPosNumber">
    <vt:lpwstr>Nicht verfügbar</vt:lpwstr>
  </property>
  <property fmtid="{D5CDD505-2E9C-101B-9397-08002B2CF9AE}" pid="46" name="FSC#FSCIBISDOCPROPS@15.1400:TopLevelDossierResponsible">
    <vt:lpwstr>Nicht verfügbar</vt:lpwstr>
  </property>
  <property fmtid="{D5CDD505-2E9C-101B-9397-08002B2CF9AE}" pid="47" name="FSC#FSCIBISDOCPROPS@15.1400:TopLevelDossierRespOrgShortname">
    <vt:lpwstr>Nicht verfügbar</vt:lpwstr>
  </property>
  <property fmtid="{D5CDD505-2E9C-101B-9397-08002B2CF9AE}" pid="48" name="FSC#FSCIBISDOCPROPS@15.1400:TopLevelDossierTitel">
    <vt:lpwstr>Nicht verfügbar</vt:lpwstr>
  </property>
  <property fmtid="{D5CDD505-2E9C-101B-9397-08002B2CF9AE}" pid="49" name="FSC#FSCIBISDOCPROPS@15.1400:TopLevelDossierYear">
    <vt:lpwstr>Nicht verfügbar</vt:lpwstr>
  </property>
  <property fmtid="{D5CDD505-2E9C-101B-9397-08002B2CF9AE}" pid="50" name="FSC#FSCIBISDOCPROPS@15.1400:TopLevelDossierNumber">
    <vt:lpwstr>Nicht verfügbar</vt:lpwstr>
  </property>
  <property fmtid="{D5CDD505-2E9C-101B-9397-08002B2CF9AE}" pid="51" name="FSC#FSCIBISDOCPROPS@15.1400:TopLevelDossierName">
    <vt:lpwstr>Nicht verfügbar</vt:lpwstr>
  </property>
  <property fmtid="{D5CDD505-2E9C-101B-9397-08002B2CF9AE}" pid="52" name="FSC#FSCIBISDOCPROPS@15.1400:TitleSubFile">
    <vt:lpwstr>Nicht verfügbar</vt:lpwstr>
  </property>
  <property fmtid="{D5CDD505-2E9C-101B-9397-08002B2CF9AE}" pid="53" name="FSC#FSCIBISDOCPROPS@15.1400:TopLevelSubfileNumber">
    <vt:lpwstr>Nicht verfügbar</vt:lpwstr>
  </property>
  <property fmtid="{D5CDD505-2E9C-101B-9397-08002B2CF9AE}" pid="54" name="FSC#FSCIBISDOCPROPS@15.1400:TopLevelSubfileName">
    <vt:lpwstr>Nicht verfügbar</vt:lpwstr>
  </property>
  <property fmtid="{D5CDD505-2E9C-101B-9397-08002B2CF9AE}" pid="55" name="FSC#FSCIBISDOCPROPS@15.1400:GroupShortName">
    <vt:lpwstr>AVK</vt:lpwstr>
  </property>
  <property fmtid="{D5CDD505-2E9C-101B-9397-08002B2CF9AE}" pid="56" name="FSC#FSCIBISDOCPROPS@15.1400:OwnerAbbreviation">
    <vt:lpwstr/>
  </property>
  <property fmtid="{D5CDD505-2E9C-101B-9397-08002B2CF9AE}" pid="57" name="FSC#FSCIBISDOCPROPS@15.1400:Owner">
    <vt:lpwstr>Tropea AVK, Roberto</vt:lpwstr>
  </property>
  <property fmtid="{D5CDD505-2E9C-101B-9397-08002B2CF9AE}" pid="58" name="FSC#FSCIBISDOCPROPS@15.1400:Subject">
    <vt:lpwstr>Nicht verfügbar</vt:lpwstr>
  </property>
  <property fmtid="{D5CDD505-2E9C-101B-9397-08002B2CF9AE}" pid="59" name="FSC#FSCIBISDOCPROPS@15.1400:Objectname">
    <vt:lpwstr>PowerPoint AV</vt:lpwstr>
  </property>
  <property fmtid="{D5CDD505-2E9C-101B-9397-08002B2CF9AE}" pid="60" name="FSC#COOSYSTEM@1.1:Container">
    <vt:lpwstr>COO.2103.100.2.7135856</vt:lpwstr>
  </property>
  <property fmtid="{D5CDD505-2E9C-101B-9397-08002B2CF9AE}" pid="61" name="FSC$NOVIRTUALATTRS">
    <vt:lpwstr/>
  </property>
  <property fmtid="{D5CDD505-2E9C-101B-9397-08002B2CF9AE}" pid="62" name="COO$NOVIRTUALATTRS">
    <vt:lpwstr/>
  </property>
  <property fmtid="{D5CDD505-2E9C-101B-9397-08002B2CF9AE}" pid="63" name="FSC$NOUSEREXPRESSIONS">
    <vt:lpwstr/>
  </property>
  <property fmtid="{D5CDD505-2E9C-101B-9397-08002B2CF9AE}" pid="64" name="COO$NOUSEREXPRESSIONS">
    <vt:lpwstr/>
  </property>
  <property fmtid="{D5CDD505-2E9C-101B-9397-08002B2CF9AE}" pid="65" name="FSC$NOPARSEFILE">
    <vt:lpwstr/>
  </property>
  <property fmtid="{D5CDD505-2E9C-101B-9397-08002B2CF9AE}" pid="66" name="COO$NOPARSEFILE">
    <vt:lpwstr/>
  </property>
  <property fmtid="{D5CDD505-2E9C-101B-9397-08002B2CF9AE}" pid="67" name="FSC#LOCALSW@2103.100:User_Login_red">
    <vt:lpwstr>avktro@TG.CH_x000d_
roberto.tropea@tg.ch_x000d_
TG\avktro_x000d_
 </vt:lpwstr>
  </property>
  <property fmtid="{D5CDD505-2E9C-101B-9397-08002B2CF9AE}" pid="68" name="FSC#LOCALSW@2103.100:TopLevelSubfileAddress">
    <vt:lpwstr>Nicht verfügbar</vt:lpwstr>
  </property>
  <property fmtid="{D5CDD505-2E9C-101B-9397-08002B2CF9AE}" pid="69" name="FSC#FSCIBISDOCPROPS@15.1400:ObjectCOOAddress">
    <vt:lpwstr>COO.2103.100.2.7135856</vt:lpwstr>
  </property>
  <property fmtid="{D5CDD505-2E9C-101B-9397-08002B2CF9AE}" pid="70" name="FSC#FSCIBISDOCPROPS@15.1400:Container">
    <vt:lpwstr>COO.2103.100.2.7135856</vt:lpwstr>
  </property>
  <property fmtid="{D5CDD505-2E9C-101B-9397-08002B2CF9AE}" pid="71" name="FSC#LOCALSW@2103.100:BarCodeTopLevelSubfileTitle">
    <vt:lpwstr/>
  </property>
  <property fmtid="{D5CDD505-2E9C-101B-9397-08002B2CF9AE}" pid="72" name="FSC#LOCALSW@2103.100:BarCodeTitleSubFile">
    <vt:lpwstr/>
  </property>
  <property fmtid="{D5CDD505-2E9C-101B-9397-08002B2CF9AE}" pid="73" name="FSC#LOCALSW@2103.100:BarCodeOwnerSubFile">
    <vt:lpwstr/>
  </property>
  <property fmtid="{D5CDD505-2E9C-101B-9397-08002B2CF9AE}" pid="74" name="FSC#LOCALSW@2103.100:BarCodeTopLevelDossierName">
    <vt:lpwstr/>
  </property>
  <property fmtid="{D5CDD505-2E9C-101B-9397-08002B2CF9AE}" pid="75" name="FSC#LOCALSW@2103.100:BarCodeTopLevelDossierTitel">
    <vt:lpwstr/>
  </property>
  <property fmtid="{D5CDD505-2E9C-101B-9397-08002B2CF9AE}" pid="76" name="FSC#LOCALSW@2103.100:BarCodeDossierRef">
    <vt:lpwstr/>
  </property>
  <property fmtid="{D5CDD505-2E9C-101B-9397-08002B2CF9AE}" pid="77" name="FSC#FSCIBISDOCPROPS@15.1400:BGMName">
    <vt:lpwstr> </vt:lpwstr>
  </property>
  <property fmtid="{D5CDD505-2E9C-101B-9397-08002B2CF9AE}" pid="78" name="FSC#FSCIBISDOCPROPS@15.1400:BGMFirstName">
    <vt:lpwstr> </vt:lpwstr>
  </property>
  <property fmtid="{D5CDD505-2E9C-101B-9397-08002B2CF9AE}" pid="79" name="FSC#FSCIBISDOCPROPS@15.1400:BGMZIP">
    <vt:lpwstr> </vt:lpwstr>
  </property>
  <property fmtid="{D5CDD505-2E9C-101B-9397-08002B2CF9AE}" pid="80" name="FSC#FSCIBISDOCPROPS@15.1400:BGMBirthday">
    <vt:lpwstr> </vt:lpwstr>
  </property>
  <property fmtid="{D5CDD505-2E9C-101B-9397-08002B2CF9AE}" pid="81" name="FSC#FSCIBISDOCPROPS@15.1400:BGMDiagnose">
    <vt:lpwstr> </vt:lpwstr>
  </property>
  <property fmtid="{D5CDD505-2E9C-101B-9397-08002B2CF9AE}" pid="82" name="FSC#FSCIBISDOCPROPS@15.1400:BGMDiagnoseAdd">
    <vt:lpwstr> </vt:lpwstr>
  </property>
  <property fmtid="{D5CDD505-2E9C-101B-9397-08002B2CF9AE}" pid="83" name="FSC#FSCIBISDOCPROPS@15.1400:BGMDiagnoseDetail">
    <vt:lpwstr> </vt:lpwstr>
  </property>
  <property fmtid="{D5CDD505-2E9C-101B-9397-08002B2CF9AE}" pid="84" name="FSC#FSCIBISDOCPROPS@15.1400:CreatedAt">
    <vt:lpwstr>04.05.2018</vt:lpwstr>
  </property>
  <property fmtid="{D5CDD505-2E9C-101B-9397-08002B2CF9AE}" pid="85" name="FSC#FSCIBISDOCPROPS@15.1400:CreatedBy">
    <vt:lpwstr>Roberto Tropea AVK</vt:lpwstr>
  </property>
  <property fmtid="{D5CDD505-2E9C-101B-9397-08002B2CF9AE}" pid="86" name="FSC#FSCIBISDOCPROPS@15.1400:ReferredBarCode">
    <vt:lpwstr/>
  </property>
  <property fmtid="{D5CDD505-2E9C-101B-9397-08002B2CF9AE}" pid="87" name="FSC#LOCALSW@2103.100:TGDOSREI">
    <vt:lpwstr>Nicht verfügbar</vt:lpwstr>
  </property>
  <property fmtid="{D5CDD505-2E9C-101B-9397-08002B2CF9AE}" pid="88" name="FSC#ATSTATECFG@1.1001:Office">
    <vt:lpwstr/>
  </property>
  <property fmtid="{D5CDD505-2E9C-101B-9397-08002B2CF9AE}" pid="89" name="FSC#ATSTATECFG@1.1001:Agent">
    <vt:lpwstr/>
  </property>
  <property fmtid="{D5CDD505-2E9C-101B-9397-08002B2CF9AE}" pid="90" name="FSC#ATSTATECFG@1.1001:AgentPhone">
    <vt:lpwstr/>
  </property>
  <property fmtid="{D5CDD505-2E9C-101B-9397-08002B2CF9AE}" pid="91" name="FSC#ATSTATECFG@1.1001:DepartmentFax">
    <vt:lpwstr/>
  </property>
  <property fmtid="{D5CDD505-2E9C-101B-9397-08002B2CF9AE}" pid="92" name="FSC#ATSTATECFG@1.1001:DepartmentEmail">
    <vt:lpwstr/>
  </property>
  <property fmtid="{D5CDD505-2E9C-101B-9397-08002B2CF9AE}" pid="93" name="FSC#ATSTATECFG@1.1001:SubfileDate">
    <vt:lpwstr/>
  </property>
  <property fmtid="{D5CDD505-2E9C-101B-9397-08002B2CF9AE}" pid="94" name="FSC#ATSTATECFG@1.1001:SubfileSubject">
    <vt:lpwstr/>
  </property>
  <property fmtid="{D5CDD505-2E9C-101B-9397-08002B2CF9AE}" pid="95" name="FSC#ATSTATECFG@1.1001:DepartmentZipCode">
    <vt:lpwstr/>
  </property>
  <property fmtid="{D5CDD505-2E9C-101B-9397-08002B2CF9AE}" pid="96" name="FSC#ATSTATECFG@1.1001:DepartmentCountry">
    <vt:lpwstr/>
  </property>
  <property fmtid="{D5CDD505-2E9C-101B-9397-08002B2CF9AE}" pid="97" name="FSC#ATSTATECFG@1.1001:DepartmentCity">
    <vt:lpwstr/>
  </property>
  <property fmtid="{D5CDD505-2E9C-101B-9397-08002B2CF9AE}" pid="98" name="FSC#ATSTATECFG@1.1001:DepartmentStreet">
    <vt:lpwstr/>
  </property>
  <property fmtid="{D5CDD505-2E9C-101B-9397-08002B2CF9AE}" pid="99" name="FSC#ATSTATECFG@1.1001:DepartmentDVR">
    <vt:lpwstr/>
  </property>
  <property fmtid="{D5CDD505-2E9C-101B-9397-08002B2CF9AE}" pid="100" name="FSC#ATSTATECFG@1.1001:DepartmentUID">
    <vt:lpwstr/>
  </property>
  <property fmtid="{D5CDD505-2E9C-101B-9397-08002B2CF9AE}" pid="101" name="FSC#ATSTATECFG@1.1001:SubfileReference">
    <vt:lpwstr/>
  </property>
  <property fmtid="{D5CDD505-2E9C-101B-9397-08002B2CF9AE}" pid="102" name="FSC#ATSTATECFG@1.1001:Clause">
    <vt:lpwstr/>
  </property>
  <property fmtid="{D5CDD505-2E9C-101B-9397-08002B2CF9AE}" pid="103" name="FSC#ATSTATECFG@1.1001:ApprovedSignature">
    <vt:lpwstr/>
  </property>
  <property fmtid="{D5CDD505-2E9C-101B-9397-08002B2CF9AE}" pid="104" name="FSC#ATSTATECFG@1.1001:BankAccount">
    <vt:lpwstr/>
  </property>
  <property fmtid="{D5CDD505-2E9C-101B-9397-08002B2CF9AE}" pid="105" name="FSC#ATSTATECFG@1.1001:BankAccountOwner">
    <vt:lpwstr/>
  </property>
  <property fmtid="{D5CDD505-2E9C-101B-9397-08002B2CF9AE}" pid="106" name="FSC#ATSTATECFG@1.1001:BankInstitute">
    <vt:lpwstr/>
  </property>
  <property fmtid="{D5CDD505-2E9C-101B-9397-08002B2CF9AE}" pid="107" name="FSC#ATSTATECFG@1.1001:BankAccountID">
    <vt:lpwstr/>
  </property>
  <property fmtid="{D5CDD505-2E9C-101B-9397-08002B2CF9AE}" pid="108" name="FSC#ATSTATECFG@1.1001:BankAccountIBAN">
    <vt:lpwstr/>
  </property>
  <property fmtid="{D5CDD505-2E9C-101B-9397-08002B2CF9AE}" pid="109" name="FSC#ATSTATECFG@1.1001:BankAccountBIC">
    <vt:lpwstr/>
  </property>
  <property fmtid="{D5CDD505-2E9C-101B-9397-08002B2CF9AE}" pid="110" name="FSC#ATSTATECFG@1.1001:BankName">
    <vt:lpwstr/>
  </property>
  <property fmtid="{D5CDD505-2E9C-101B-9397-08002B2CF9AE}" pid="111" name="FSC#FSCFOLIO@1.1001:docpropproject">
    <vt:lpwstr/>
  </property>
  <property fmtid="{D5CDD505-2E9C-101B-9397-08002B2CF9AE}" pid="112" name="FSC#COOELAK@1.1001:ObjectAddressees">
    <vt:lpwstr/>
  </property>
</Properties>
</file>